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4" r:id="rId9"/>
    <p:sldId id="512" r:id="rId10"/>
    <p:sldId id="515" r:id="rId11"/>
    <p:sldId id="427" r:id="rId12"/>
  </p:sldIdLst>
  <p:sldSz cx="12192000" cy="6858000"/>
  <p:notesSz cx="6858000" cy="9144000"/>
  <p:embeddedFontLst>
    <p:embeddedFont>
      <p:font typeface="new exer" pitchFamily="2" charset="0"/>
      <p:regular r:id="rId13"/>
    </p:embeddedFont>
    <p:embeddedFont>
      <p:font typeface="Calibri" pitchFamily="34" charset="0"/>
      <p:regular r:id="rId14"/>
      <p:bold r:id="rId15"/>
      <p:italic r:id="rId16"/>
      <p:boldItalic r:id="rId17"/>
    </p:embeddedFont>
    <p:embeddedFont>
      <p:font typeface="方正隶变_GBK" pitchFamily="65" charset="-122"/>
      <p:regular r:id="rId18"/>
    </p:embeddedFont>
    <p:embeddedFont>
      <p:font typeface="方正大标宋_GBK" pitchFamily="65" charset="-122"/>
      <p:regular r:id="rId19"/>
    </p:embeddedFont>
    <p:embeddedFont>
      <p:font typeface="方正小标宋_GBK" pitchFamily="65" charset="-122"/>
      <p:regular r:id="rId20"/>
    </p:embeddedFont>
    <p:embeddedFont>
      <p:font typeface="微软雅黑" pitchFamily="34" charset="-122"/>
      <p:regular r:id="rId21"/>
      <p:bold r:id="rId22"/>
    </p:embeddedFont>
    <p:embeddedFont>
      <p:font typeface="方正大标宋简体" charset="-122"/>
      <p:regular r:id="rId23"/>
    </p:embeddedFont>
    <p:embeddedFont>
      <p:font typeface="方正黑体_GBK" pitchFamily="65" charset="-122"/>
      <p:regular r:id="rId2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685801" y="971551"/>
            <a:ext cx="62816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4.Let’s go to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the                         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914705" y="1161609"/>
            <a:ext cx="2429618" cy="76718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4760629" y="1190130"/>
            <a:ext cx="6848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zoo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95326" y="2505075"/>
            <a:ext cx="61701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5.The ostrich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is                         .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798038" y="2621077"/>
            <a:ext cx="2429618" cy="767185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4617270" y="2648553"/>
            <a:ext cx="7296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tall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0660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856470" y="861094"/>
            <a:ext cx="1655445" cy="14395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0549" y="862310"/>
            <a:ext cx="90582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1~5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填在括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号里。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49" y="2752724"/>
            <a:ext cx="11079760" cy="227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02521" y="44825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31371" y="44825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922680" y="44825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146221" y="44825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403646" y="44825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9625" y="962025"/>
            <a:ext cx="105441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圈出你所听到的单词。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 brown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black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2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 shoe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stone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 them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tall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4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 which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word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5. out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road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222542" y="2399556"/>
            <a:ext cx="1397083" cy="7836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8794667" y="2399556"/>
            <a:ext cx="1397083" cy="7836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238250" y="3495675"/>
            <a:ext cx="1133476" cy="7836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6718217" y="3495674"/>
            <a:ext cx="1397083" cy="7836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3355892" y="4571256"/>
            <a:ext cx="1397083" cy="78369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599" y="861094"/>
            <a:ext cx="1140142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选出你所听到的句子。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)1.A.What are they?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B.Where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they?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2.A.Let’s go to the zoo.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B.Let’s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move on.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)3.A.Look at my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pictures.</a:t>
            </a:r>
            <a:r>
              <a:rPr lang="en-US" altLang="zh-CN" sz="3600" dirty="0">
                <a:latin typeface="Calibri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Calibri"/>
                <a:ea typeface="宋体"/>
                <a:cs typeface="Times New Roman"/>
              </a:rPr>
              <a:t>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B.Look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at my book.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)4.A.He is an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elephant.</a:t>
            </a:r>
            <a:r>
              <a:rPr lang="en-US" altLang="zh-CN" sz="3600" dirty="0" smtClean="0">
                <a:latin typeface="Calibri"/>
                <a:ea typeface="宋体"/>
                <a:cs typeface="Times New Roman"/>
              </a:rPr>
              <a:t>	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B.This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an elephant.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6850" y="18786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7328" y="27092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28281" y="35360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89809" y="438588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23875" y="861094"/>
            <a:ext cx="107975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判断下列图片与录音内容是否相符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相符的写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不相符的写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F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558" y="2773788"/>
            <a:ext cx="11124883" cy="2099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662822" y="4320659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24997" y="4312575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5999" y="430011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63647" y="428399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T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92497" y="4283999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933451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选答语。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)1.A.It’s an elephant.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)2.A.They’re tall.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B.They’re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tigers.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3.A.It’s a lion.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B.They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lions.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4.A.No,it isn’t.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B.Yes,it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isn’t.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)5.A.It’s in the tree.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B.It’s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cute.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75053" y="19467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7428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5078" y="35931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11305" y="44409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5557" y="52124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38200" y="981075"/>
            <a:ext cx="10287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填上所缺的字母。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nimal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2.sh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3.e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ephant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r>
              <a:rPr lang="en-US" altLang="zh-CN" sz="3600" dirty="0" smtClean="0">
                <a:latin typeface="Calibri"/>
                <a:ea typeface="宋体"/>
                <a:cs typeface="Times New Roman"/>
              </a:rPr>
              <a:t>		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4.sh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en-US" sz="36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，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5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6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ebra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10075" y="1869172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40851" y="186917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2823" y="1869172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r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0947" y="2689235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0851" y="268923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998873" y="2689234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48547" y="3526522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65626" y="3526522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z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5" y="861094"/>
            <a:ext cx="106203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七、听录音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按所听顺序在括号内写上编号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并将相关内容连起来。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3" y="2743199"/>
            <a:ext cx="9453649" cy="347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297746" y="415941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7746" y="342900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0567" y="490168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2467" y="269188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38192" y="557349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507747" y="4482583"/>
            <a:ext cx="3664703" cy="14140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507747" y="3086101"/>
            <a:ext cx="3664703" cy="66606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72269" y="5224849"/>
            <a:ext cx="3700181" cy="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472268" y="3057526"/>
            <a:ext cx="3700181" cy="69463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V="1">
            <a:off x="4472267" y="4482583"/>
            <a:ext cx="3700183" cy="1461700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76517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八、听录音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在四线三格上写上所缺的单词。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读两遍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7726" y="1984450"/>
            <a:ext cx="5635560" cy="793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1.The 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151907" y="2095059"/>
            <a:ext cx="2429618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675320" y="1948510"/>
            <a:ext cx="1992853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strong.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90244" y="2126910"/>
            <a:ext cx="88838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bear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37815" y="3175085"/>
            <a:ext cx="3454985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2.He’s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cute.I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like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248080" y="3323784"/>
            <a:ext cx="2429618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660334" y="3200400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2975" y="3351260"/>
            <a:ext cx="72487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him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50002" y="4470485"/>
            <a:ext cx="3775585" cy="16655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3.—What’s that?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—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It’s a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573345" y="5495484"/>
            <a:ext cx="2429618" cy="7671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938200" y="5351945"/>
            <a:ext cx="415498" cy="8345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339665" y="5522960"/>
            <a:ext cx="7280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lion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323</Words>
  <Application>Microsoft Office PowerPoint</Application>
  <PresentationFormat>自定义</PresentationFormat>
  <Paragraphs>97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new exer</vt:lpstr>
      <vt:lpstr>Times New Roman</vt:lpstr>
      <vt:lpstr>Calibri</vt:lpstr>
      <vt:lpstr>方正隶变_GBK</vt:lpstr>
      <vt:lpstr>方正大标宋_GBK</vt:lpstr>
      <vt:lpstr>方正小标宋_GBK</vt:lpstr>
      <vt:lpstr>微软雅黑</vt:lpstr>
      <vt:lpstr>方正大标宋简体</vt:lpstr>
      <vt:lpstr>方正黑体_GBK</vt:lpstr>
      <vt:lpstr>Wingdings</vt:lpstr>
      <vt:lpstr>汉仪雅酷黑 95W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296</cp:revision>
  <dcterms:created xsi:type="dcterms:W3CDTF">2019-06-19T02:08:00Z</dcterms:created>
  <dcterms:modified xsi:type="dcterms:W3CDTF">2026-02-27T06:46:51Z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