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1" r:id="rId8"/>
    <p:sldId id="514" r:id="rId9"/>
    <p:sldId id="427" r:id="rId10"/>
  </p:sldIdLst>
  <p:sldSz cx="12192000" cy="6858000"/>
  <p:notesSz cx="6858000" cy="9144000"/>
  <p:embeddedFontLst>
    <p:embeddedFont>
      <p:font typeface="方正黑体_GBK" pitchFamily="65" charset="-122"/>
      <p:regular r:id="rId11"/>
    </p:embeddedFon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new exer" pitchFamily="2" charset="0"/>
      <p:regular r:id="rId16"/>
    </p:embeddedFont>
    <p:embeddedFont>
      <p:font typeface="方正大标宋简体" charset="-122"/>
      <p:regular r:id="rId17"/>
    </p:embeddedFont>
    <p:embeddedFont>
      <p:font typeface="方正大标宋_GBK" pitchFamily="65" charset="-122"/>
      <p:regular r:id="rId18"/>
    </p:embeddedFont>
    <p:embeddedFont>
      <p:font typeface="微软雅黑" pitchFamily="34" charset="-122"/>
      <p:regular r:id="rId19"/>
      <p:bold r:id="rId20"/>
    </p:embeddedFont>
    <p:embeddedFont>
      <p:font typeface="方正隶变_GBK" pitchFamily="65" charset="-122"/>
      <p:regular r:id="rId21"/>
    </p:embeddedFont>
    <p:embeddedFont>
      <p:font typeface="方正小标宋_GBK" pitchFamily="65" charset="-122"/>
      <p:regular r:id="rId2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练习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一、根据首字母在字母表的顺序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将下列单词排序。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giraffe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animal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lion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cute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dance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08196" y="2895159"/>
            <a:ext cx="10903718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00150" y="2914209"/>
            <a:ext cx="1001268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animal</a:t>
            </a:r>
            <a:r>
              <a:rPr lang="zh-CN" altLang="zh-CN" sz="42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　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  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cute</a:t>
            </a:r>
            <a:r>
              <a:rPr lang="zh-CN" altLang="zh-CN" sz="42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　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  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dance</a:t>
            </a:r>
            <a:r>
              <a:rPr lang="zh-CN" altLang="zh-CN" sz="42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　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  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giraffe  </a:t>
            </a:r>
            <a:r>
              <a:rPr lang="zh-CN" altLang="zh-CN" sz="4200" dirty="0">
                <a:solidFill>
                  <a:srgbClr val="E72582"/>
                </a:solidFill>
                <a:latin typeface="new exer" pitchFamily="2" charset="0"/>
                <a:ea typeface="宋体"/>
                <a:cs typeface="Times New Roman"/>
              </a:rPr>
              <a:t>　</a:t>
            </a:r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lion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4"/>
            <a:ext cx="1098232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二、根据提示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给下列单词分类。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写编号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A.giraffe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B.tall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C.monkey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D.panda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E.strong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F.black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G.brown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H.fast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I.small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J.zebra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tiger: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u="sng" dirty="0" smtClean="0">
                <a:solidFill>
                  <a:schemeClr val="bg1"/>
                </a:solidFill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cute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white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59586" y="3393172"/>
            <a:ext cx="14157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ACDJ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03433" y="3393171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BEHI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8839" y="4202797"/>
            <a:ext cx="82586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FG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848677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三、读问句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选择正确的答语。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/>
                <a:ea typeface="宋体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</a:rPr>
              <a:t>          )</a:t>
            </a:r>
            <a:r>
              <a:rPr lang="en-US" altLang="zh-CN" sz="3600" dirty="0">
                <a:latin typeface="Times New Roman"/>
                <a:ea typeface="宋体"/>
              </a:rPr>
              <a:t>1.What is it</a:t>
            </a:r>
            <a:r>
              <a:rPr lang="en-US" altLang="zh-CN" sz="36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)2.Is it a zebra</a:t>
            </a:r>
            <a:r>
              <a:rPr lang="en-US" altLang="zh-CN" sz="36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)3.Where are the lions</a:t>
            </a:r>
            <a:r>
              <a:rPr lang="en-US" altLang="zh-CN" sz="36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)4.Are they giraffes</a:t>
            </a:r>
            <a:r>
              <a:rPr lang="en-US" altLang="zh-CN" sz="3600" dirty="0" smtClean="0">
                <a:latin typeface="Times New Roman"/>
                <a:ea typeface="宋体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latin typeface="Times New Roman"/>
                <a:ea typeface="宋体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</a:rPr>
              <a:t>          </a:t>
            </a:r>
            <a:r>
              <a:rPr lang="en-US" altLang="zh-CN" sz="3600" dirty="0" smtClean="0">
                <a:latin typeface="Times New Roman"/>
                <a:ea typeface="宋体"/>
              </a:rPr>
              <a:t> </a:t>
            </a:r>
            <a:r>
              <a:rPr lang="en-US" altLang="zh-CN" sz="3600" dirty="0">
                <a:latin typeface="Times New Roman"/>
                <a:ea typeface="宋体"/>
              </a:rPr>
              <a:t>)5.What are they?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327428" y="18977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84003" y="26692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09651" y="35265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651" y="433751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6454" y="51838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296149" y="1692090"/>
            <a:ext cx="4362451" cy="424731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A.No,it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isn’t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B.It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 an elephant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C.Yes,they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D.They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 tigers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E.They’re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on the road.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85469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四、连词成句。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写序号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black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They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white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⑤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and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strong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and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⑤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tall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see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them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can’t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46545" y="2564497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③①②⑤④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25305" y="423137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①④②③⑤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57392" y="5879881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②④①③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6" y="861095"/>
            <a:ext cx="107918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五、选词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补全短文。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写编号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58878" y="1846808"/>
            <a:ext cx="7696200" cy="120032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A.lions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B.monkey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C.giraffe</a:t>
            </a:r>
            <a:endParaRPr lang="en-US" altLang="zh-CN" sz="3600" dirty="0" smtClean="0">
              <a:latin typeface="Calibri"/>
              <a:ea typeface="宋体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D.animals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E.elephant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1524" y="3047137"/>
            <a:ext cx="110013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   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Hi,my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friends!Welcome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to the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zoo.Look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at the 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1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in the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zoo.The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2.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big.The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3.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is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tall.The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4.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can climb(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爬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 the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tree.The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5.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can run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fast.You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will have a good time here!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01985" y="393746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76953" y="393021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55078" y="393746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92303" y="47552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81337" y="47552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14361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六、动脑猜一猜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小朋友们去了哪里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从方框中选择合适的选项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400" dirty="0">
                <a:latin typeface="Times New Roman"/>
                <a:ea typeface="方正黑体_GBK"/>
                <a:cs typeface="Times New Roman"/>
              </a:rPr>
              <a:t>补全对话。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Lily:1.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Bob:Yeah.It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is so much fun!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Lily:Look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over there.2.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 smtClean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 smtClean="0">
                <a:latin typeface="Times New Roman"/>
                <a:ea typeface="宋体"/>
                <a:cs typeface="Times New Roman"/>
              </a:rPr>
              <a:t>Bob:Oh,they’re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giraffes.3.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Lily:What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the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animals running around(</a:t>
            </a:r>
            <a:r>
              <a:rPr lang="zh-CN" altLang="zh-CN" sz="3400" dirty="0" smtClean="0">
                <a:latin typeface="Times New Roman"/>
                <a:ea typeface="宋体"/>
                <a:cs typeface="Times New Roman"/>
              </a:rPr>
              <a:t>四处跑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)?</a:t>
            </a:r>
            <a:endParaRPr lang="zh-CN" altLang="zh-CN" sz="3400" dirty="0" smtClean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06513" y="1864489"/>
            <a:ext cx="5356862" cy="336906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A.They’re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tall and beautiful.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B.They’re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strong.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C.Let’s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go to the zoo.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 they?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E.They’re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monkeys.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279097" y="246915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03622" y="403721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02477" y="480278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143616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Bob:4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They’re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cute.Look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at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their long tails(</a:t>
            </a:r>
            <a:r>
              <a:rPr lang="zh-CN" altLang="zh-CN" sz="3400" dirty="0">
                <a:latin typeface="Times New Roman"/>
                <a:ea typeface="宋体"/>
                <a:cs typeface="Times New Roman"/>
              </a:rPr>
              <a:t>尾巴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). 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Lily:Ha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ha!Yes.And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what are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the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big animals?</a:t>
            </a:r>
            <a:endParaRPr lang="zh-CN" altLang="zh-CN" sz="34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Bob:They’re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err="1">
                <a:latin typeface="Times New Roman"/>
                <a:ea typeface="宋体"/>
                <a:cs typeface="Times New Roman"/>
              </a:rPr>
              <a:t>bears.Some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are </a:t>
            </a:r>
            <a:endParaRPr lang="en-US" altLang="zh-CN" sz="34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 brown 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and some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are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400" dirty="0" smtClean="0">
                <a:latin typeface="Times New Roman"/>
                <a:ea typeface="宋体"/>
                <a:cs typeface="Times New Roman"/>
              </a:rPr>
              <a:t>       black.5</a:t>
            </a:r>
            <a:r>
              <a:rPr lang="en-US" altLang="zh-CN" sz="3400" dirty="0">
                <a:latin typeface="Times New Roman"/>
                <a:ea typeface="宋体"/>
                <a:cs typeface="Times New Roman"/>
              </a:rPr>
              <a:t>.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 smtClean="0">
                <a:latin typeface="Times New Roman"/>
                <a:ea typeface="宋体"/>
                <a:cs typeface="Times New Roman"/>
              </a:rPr>
              <a:t>      </a:t>
            </a:r>
            <a:r>
              <a:rPr lang="zh-CN" altLang="zh-CN" sz="34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4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4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81725" y="1866900"/>
            <a:ext cx="5467351" cy="3490478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A.They’re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tall and beautiful.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B.They’re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strong.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C.Let’s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go to the zoo.	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D.What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 they?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E.They’re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monkeys.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84468" y="91824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86845" y="558978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46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259</Words>
  <Application>Microsoft Office PowerPoint</Application>
  <PresentationFormat>自定义</PresentationFormat>
  <Paragraphs>98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3" baseType="lpstr">
      <vt:lpstr>Arial</vt:lpstr>
      <vt:lpstr>宋体</vt:lpstr>
      <vt:lpstr>方正黑体_GBK</vt:lpstr>
      <vt:lpstr>汉仪雅酷黑 95W</vt:lpstr>
      <vt:lpstr>Times New Roman</vt:lpstr>
      <vt:lpstr>Calibri</vt:lpstr>
      <vt:lpstr>new exer</vt:lpstr>
      <vt:lpstr>方正大标宋简体</vt:lpstr>
      <vt:lpstr>方正大标宋_GBK</vt:lpstr>
      <vt:lpstr>微软雅黑</vt:lpstr>
      <vt:lpstr>方正隶变_GBK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294</cp:revision>
  <dcterms:created xsi:type="dcterms:W3CDTF">2019-06-19T02:08:00Z</dcterms:created>
  <dcterms:modified xsi:type="dcterms:W3CDTF">2026-03-03T06:33:02Z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