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427" r:id="rId6"/>
  </p:sldIdLst>
  <p:sldSz cx="12192000" cy="6858000"/>
  <p:notesSz cx="6858000" cy="9144000"/>
  <p:embeddedFontLst>
    <p:embeddedFont>
      <p:font typeface="方正黑体_GBK" pitchFamily="65" charset="-122"/>
      <p:regular r:id="rId7"/>
    </p:embeddedFont>
    <p:embeddedFont>
      <p:font typeface="NEU-BZ" pitchFamily="2" charset="-122"/>
      <p:regular r:id="rId8"/>
      <p:bold r:id="rId9"/>
      <p:italic r:id="rId10"/>
      <p:boldItalic r:id="rId11"/>
    </p:embeddedFont>
    <p:embeddedFont>
      <p:font typeface="方正大标宋_GBK" pitchFamily="65" charset="-122"/>
      <p:regular r:id="rId12"/>
    </p:embeddedFont>
    <p:embeddedFont>
      <p:font typeface="微软雅黑" pitchFamily="34" charset="-122"/>
      <p:regular r:id="rId13"/>
      <p:bold r:id="rId14"/>
    </p:embeddedFont>
    <p:embeddedFont>
      <p:font typeface="方正隶变_GBK" pitchFamily="65" charset="-122"/>
      <p:regular r:id="rId15"/>
    </p:embeddedFont>
    <p:embeddedFont>
      <p:font typeface="方正大标宋简体" charset="-122"/>
      <p:regular r:id="rId16"/>
    </p:embeddedFont>
    <p:embeddedFont>
      <p:font typeface="方正小标宋_GBK" pitchFamily="65" charset="-122"/>
      <p:regular r:id="rId17"/>
    </p:embeddedFont>
    <p:embeddedFont>
      <p:font typeface="方正书宋_GBK" pitchFamily="65" charset="-122"/>
      <p:regular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font" Target="fonts/font7.fntdata"/><Relationship Id="rId18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17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10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font" Target="fonts/font9.fntdata"/><Relationship Id="rId23" Type="http://schemas.openxmlformats.org/officeDocument/2006/relationships/tableStyles" Target="tableStyles.xml"/><Relationship Id="rId10" Type="http://schemas.openxmlformats.org/officeDocument/2006/relationships/font" Target="fonts/font4.fntdata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font" Target="fonts/font8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第三课时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Speed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89670"/>
            <a:ext cx="7298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一、根据句子选择相应的图片。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9600" y="1429425"/>
            <a:ext cx="853440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)1.It’s a little lion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It’s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cute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)2.This is a chameleon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It’s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small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)3.This is an ostrich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It’s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fast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)4.They’re giraffes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       They’re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tall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5.This is a strong elephant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6630" y="1012126"/>
            <a:ext cx="4697195" cy="5089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308378" y="145800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80859" y="25359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9434" y="366553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94056" y="473619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77932" y="59784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4"/>
            <a:ext cx="1079182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二、根据首字母提示填空。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1.We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         </a:t>
            </a:r>
            <a:r>
              <a:rPr lang="en-US" altLang="zh-CN" sz="3600" u="sng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animals.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2.Look at the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elephant.It’s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3.They’re my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friends.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4.The little dog is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cute.I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love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84519" y="1792972"/>
            <a:ext cx="9797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ove</a:t>
            </a:r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/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83163" y="1802496"/>
            <a:ext cx="74892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ike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243230" y="2633011"/>
            <a:ext cx="5437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24299" y="3438525"/>
            <a:ext cx="123623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nimal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12510" y="4278997"/>
            <a:ext cx="67197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im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4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三、选择合适的选项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Monkey:Look!They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run fast.1.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Cat:They’re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the lion and the panda.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Dog:Look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at the panda.2.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Cat:3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Monkey:4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He’s so strong.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81975" y="1679139"/>
            <a:ext cx="3476625" cy="341632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so cute.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 a lion?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is.	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lvl="0">
              <a:lnSpc>
                <a:spcPct val="150000"/>
              </a:lnSpc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D.What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they?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94204" y="180296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35158" y="340025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82778" y="42027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182777" y="50691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159</Words>
  <Application>Microsoft Office PowerPoint</Application>
  <PresentationFormat>自定义</PresentationFormat>
  <Paragraphs>54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9" baseType="lpstr">
      <vt:lpstr>Arial</vt:lpstr>
      <vt:lpstr>宋体</vt:lpstr>
      <vt:lpstr>方正黑体_GBK</vt:lpstr>
      <vt:lpstr>Times New Roman</vt:lpstr>
      <vt:lpstr>NEU-BZ</vt:lpstr>
      <vt:lpstr>方正大标宋_GBK</vt:lpstr>
      <vt:lpstr>微软雅黑</vt:lpstr>
      <vt:lpstr>方正隶变_GBK</vt:lpstr>
      <vt:lpstr>方正大标宋简体</vt:lpstr>
      <vt:lpstr>方正小标宋_GBK</vt:lpstr>
      <vt:lpstr>Wingdings</vt:lpstr>
      <vt:lpstr>汉仪雅酷黑 95W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2026-02-27T02:45:24Z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