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427" r:id="rId7"/>
  </p:sldIdLst>
  <p:sldSz cx="12192000" cy="6858000"/>
  <p:notesSz cx="6858000" cy="9144000"/>
  <p:embeddedFontLst>
    <p:embeddedFont>
      <p:font typeface="方正黑体_GBK" pitchFamily="65" charset="-122"/>
      <p:regular r:id="rId8"/>
    </p:embeddedFont>
    <p:embeddedFont>
      <p:font typeface="NEU-BZ" pitchFamily="2" charset="-122"/>
      <p:regular r:id="rId9"/>
      <p:bold r:id="rId10"/>
      <p:italic r:id="rId11"/>
      <p:boldItalic r:id="rId12"/>
    </p:embeddedFont>
    <p:embeddedFont>
      <p:font typeface="方正大标宋_GBK" pitchFamily="65" charset="-122"/>
      <p:regular r:id="rId13"/>
    </p:embeddedFont>
    <p:embeddedFont>
      <p:font typeface="微软雅黑" pitchFamily="34" charset="-122"/>
      <p:regular r:id="rId14"/>
      <p:bold r:id="rId15"/>
    </p:embeddedFont>
    <p:embeddedFont>
      <p:font typeface="方正隶变_GBK" pitchFamily="65" charset="-122"/>
      <p:regular r:id="rId16"/>
    </p:embeddedFont>
    <p:embeddedFont>
      <p:font typeface="方正大标宋简体" charset="-122"/>
      <p:regular r:id="rId17"/>
    </p:embeddedFont>
    <p:embeddedFont>
      <p:font typeface="方正小标宋_GBK" pitchFamily="65" charset="-122"/>
      <p:regular r:id="rId18"/>
    </p:embeddedFont>
    <p:embeddedFont>
      <p:font typeface="方正书宋_GBK" pitchFamily="65" charset="-122"/>
      <p:regular r:id="rId19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:p15="http://schemas.microsoft.com/office/powerpoint/2012/main" xmlns="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theme" Target="theme/theme1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1</a:t>
            </a:r>
            <a:r>
              <a:rPr lang="zh-CN" altLang="en-US" sz="6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第五课时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Hit it big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="" xmlns:a16="http://schemas.microsoft.com/office/drawing/2014/main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="" xmlns:a16="http://schemas.microsoft.com/office/drawing/2014/main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861094"/>
            <a:ext cx="1087374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一、同学们在美术课上学习了剪纸艺术。给下列句子选择合适的图片。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75" y="1995911"/>
            <a:ext cx="10873740" cy="1862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638175" y="3753490"/>
            <a:ext cx="10873740" cy="29731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)1.It’s an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elephant.It’s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big and strong.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2.They’re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monkeys.They’re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small.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)3.It’s a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tiger.It’s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strong.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4.It’s a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panda.It’s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cute.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92255" y="38884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7778" y="45837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298256" y="526862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2255" y="59839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4"/>
            <a:ext cx="1089279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二、将下列做动物海报的步骤重新排列。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)Draw a nice place for the animals.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Cut them out.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)Stick the animals to the paper.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)Find or draw pictures of animals.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38647" y="182154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3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01976" y="266158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2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0547" y="349794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4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19597" y="429804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1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942975"/>
            <a:ext cx="97917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三、选词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填空。</a:t>
            </a:r>
            <a:endParaRPr lang="zh-CN" altLang="zh-CN" sz="36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is</a:t>
            </a: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zh-CN" sz="3600" dirty="0" smtClean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.—What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they?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They’re lions.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2.—What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this?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It’s a flower.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49813" y="2715994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are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78052" y="43551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is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800" y="861095"/>
            <a:ext cx="84582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She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a girl.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a boy.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5.This is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elephant.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6.That is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baby elephant.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23593" y="1735822"/>
            <a:ext cx="87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She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00536" y="2554972"/>
            <a:ext cx="7232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He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61508" y="4231372"/>
            <a:ext cx="6206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an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76924" y="5041681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177</Words>
  <Application>Microsoft Office PowerPoint</Application>
  <PresentationFormat>自定义</PresentationFormat>
  <Paragraphs>53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0" baseType="lpstr">
      <vt:lpstr>Arial</vt:lpstr>
      <vt:lpstr>宋体</vt:lpstr>
      <vt:lpstr>方正黑体_GBK</vt:lpstr>
      <vt:lpstr>Times New Roman</vt:lpstr>
      <vt:lpstr>NEU-BZ</vt:lpstr>
      <vt:lpstr>方正大标宋_GBK</vt:lpstr>
      <vt:lpstr>微软雅黑</vt:lpstr>
      <vt:lpstr>方正隶变_GBK</vt:lpstr>
      <vt:lpstr>方正大标宋简体</vt:lpstr>
      <vt:lpstr>方正小标宋_GBK</vt:lpstr>
      <vt:lpstr>Wingdings</vt:lpstr>
      <vt:lpstr>汉仪雅酷黑 95W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2026-02-27T03:03:29Z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