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14" r:id="rId6"/>
    <p:sldId id="509" r:id="rId7"/>
    <p:sldId id="427" r:id="rId8"/>
  </p:sldIdLst>
  <p:sldSz cx="12192000" cy="6858000"/>
  <p:notesSz cx="6858000" cy="9144000"/>
  <p:embeddedFontLst>
    <p:embeddedFont>
      <p:font typeface="方正大标宋_GBK" pitchFamily="65" charset="-122"/>
      <p:regular r:id="rId9"/>
    </p:embeddedFont>
    <p:embeddedFont>
      <p:font typeface="Calibri" pitchFamily="34" charset="0"/>
      <p:regular r:id="rId10"/>
      <p:bold r:id="rId11"/>
      <p:italic r:id="rId12"/>
      <p:boldItalic r:id="rId13"/>
    </p:embeddedFont>
    <p:embeddedFont>
      <p:font typeface="方正隶变_GBK" pitchFamily="65" charset="-122"/>
      <p:regular r:id="rId14"/>
    </p:embeddedFont>
    <p:embeddedFont>
      <p:font typeface="方正小标宋_GBK" pitchFamily="65" charset="-122"/>
      <p:regular r:id="rId15"/>
    </p:embeddedFont>
    <p:embeddedFont>
      <p:font typeface="微软雅黑" pitchFamily="34" charset="-122"/>
      <p:regular r:id="rId16"/>
      <p:bold r:id="rId17"/>
    </p:embeddedFont>
    <p:embeddedFont>
      <p:font typeface="方正黑体_GBK" pitchFamily="65" charset="-122"/>
      <p:regular r:id="rId18"/>
    </p:embeddedFont>
    <p:embeddedFont>
      <p:font typeface="new exer" pitchFamily="2" charset="0"/>
      <p:regular r:id="rId19"/>
    </p:embeddedFont>
    <p:embeddedFont>
      <p:font typeface="方正大标宋简体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第二课时 </a:t>
            </a:r>
            <a:r>
              <a:rPr lang="en-US" altLang="zh-CN" sz="6000" b="1" dirty="0">
                <a:latin typeface="Times New Roman"/>
                <a:ea typeface="宋体"/>
              </a:rPr>
              <a:t>Start</a:t>
            </a:r>
            <a:r>
              <a:rPr lang="en-US" altLang="zh-CN" sz="6000" b="1" dirty="0">
                <a:latin typeface="Times New Roman"/>
                <a:ea typeface="方正黑体_GBK"/>
              </a:rPr>
              <a:t> </a:t>
            </a:r>
            <a:r>
              <a:rPr lang="en-US" altLang="zh-CN" sz="6000" b="1" dirty="0">
                <a:latin typeface="Times New Roman"/>
                <a:ea typeface="宋体"/>
              </a:rPr>
              <a:t>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861094"/>
            <a:ext cx="109251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一、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BeiBei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新买了一个玩具熊。请将对应的身体部位名称写在四线三格中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注意书写规范。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335404" y="2708910"/>
            <a:ext cx="7179946" cy="26286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231472" y="2737485"/>
            <a:ext cx="72808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ear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53144" y="3672944"/>
            <a:ext cx="688009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eye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84316" y="4598878"/>
            <a:ext cx="1133644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mouth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89172" y="2737485"/>
            <a:ext cx="84510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nose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679647" y="3682469"/>
            <a:ext cx="83388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arm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712539" y="4592583"/>
            <a:ext cx="59663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宋体"/>
              </a:rPr>
              <a:t>leg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04849" y="981075"/>
            <a:ext cx="1080706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二、圈出正确的词组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帮</a:t>
            </a: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Lele</a:t>
            </a: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完成对雪人的介绍。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1.The snowman (has got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/  hasn’t got  )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arms now.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2.The snowman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  has got  /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hasn’t got) arms now.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3.I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  have got  /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has got) a beautiful snowman now.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pic>
        <p:nvPicPr>
          <p:cNvPr id="8" name="image5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56865" y="4871402"/>
            <a:ext cx="10555050" cy="1486949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5486400" y="1857373"/>
            <a:ext cx="2181225" cy="90487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029075" y="2828925"/>
            <a:ext cx="1628775" cy="67627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609725" y="3600450"/>
            <a:ext cx="1885950" cy="714375"/>
          </a:xfrm>
          <a:prstGeom prst="ellipse">
            <a:avLst/>
          </a:prstGeom>
          <a:noFill/>
          <a:ln w="28575">
            <a:solidFill>
              <a:srgbClr val="E725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9599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三、单项选择。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)1.The snowman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got a long nose.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A.have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B.has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</a:t>
            </a:r>
            <a:r>
              <a:rPr lang="zh-CN" altLang="zh-CN" sz="3600" dirty="0">
                <a:latin typeface="Calibri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C.am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  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)2.He has got two big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A.eye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B.hands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	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		</a:t>
            </a: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C.ear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98853" y="19072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8852" y="352652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4"/>
            <a:ext cx="110959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宋体"/>
                <a:cs typeface="Times New Roman"/>
              </a:rPr>
              <a:t>            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)3.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当看到别人表现得很好时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,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我们可以说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: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　</a:t>
            </a:r>
            <a:r>
              <a:rPr lang="en-US" altLang="zh-CN" sz="3600" u="sng" dirty="0">
                <a:latin typeface="Times New Roman"/>
                <a:ea typeface="宋体"/>
                <a:cs typeface="Times New Roman"/>
              </a:rPr>
              <a:t>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A.Good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work!	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　　</a:t>
            </a:r>
            <a:endParaRPr lang="en-US" altLang="zh-CN" sz="3600" dirty="0" smtClean="0">
              <a:latin typeface="Times New Roman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latin typeface="Times New Roman"/>
                <a:ea typeface="宋体"/>
                <a:cs typeface="Times New Roman"/>
              </a:rPr>
              <a:t>B.Look</a:t>
            </a:r>
            <a:r>
              <a:rPr lang="en-US" altLang="zh-CN" sz="3600" dirty="0" smtClean="0">
                <a:latin typeface="Times New Roman"/>
                <a:ea typeface="宋体"/>
                <a:cs typeface="Times New Roman"/>
              </a:rPr>
              <a:t> 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at him.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latin typeface="Times New Roman"/>
                <a:ea typeface="宋体"/>
                <a:cs typeface="Times New Roman"/>
              </a:rPr>
              <a:t>C.Thank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 you.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6850" y="10690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宋体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316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962026"/>
            <a:ext cx="1088326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/>
                <a:ea typeface="方正黑体_GBK"/>
                <a:cs typeface="Times New Roman"/>
              </a:rPr>
              <a:t>四、连词成句。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(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写序号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)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1.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got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mouth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④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has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⑤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He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⑥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red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2.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①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got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②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a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③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snowman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④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You’ve</a:t>
            </a:r>
            <a:r>
              <a:rPr lang="zh-CN" altLang="zh-CN" sz="3600" dirty="0">
                <a:latin typeface="Times New Roman"/>
                <a:ea typeface="宋体"/>
                <a:cs typeface="Times New Roman"/>
              </a:rPr>
              <a:t>　</a:t>
            </a:r>
            <a:r>
              <a:rPr lang="zh-CN" altLang="zh-CN" sz="3600" dirty="0">
                <a:latin typeface="Calibri"/>
                <a:ea typeface="宋体"/>
                <a:cs typeface="宋体"/>
              </a:rPr>
              <a:t>⑤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cool</a:t>
            </a:r>
            <a:endParaRPr lang="zh-CN" altLang="zh-CN" sz="3600" dirty="0">
              <a:latin typeface="Calibri"/>
              <a:ea typeface="宋体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u="sng" dirty="0" smtClean="0">
                <a:latin typeface="Times New Roman"/>
                <a:ea typeface="宋体"/>
                <a:cs typeface="Times New Roman"/>
              </a:rPr>
              <a:t>                                       </a:t>
            </a:r>
            <a:r>
              <a:rPr lang="zh-CN" altLang="zh-CN" sz="3600" u="sng" dirty="0">
                <a:latin typeface="Times New Roman"/>
                <a:ea typeface="宋体"/>
                <a:cs typeface="Times New Roman"/>
              </a:rPr>
              <a:t>　</a:t>
            </a:r>
            <a:r>
              <a:rPr lang="en-US" altLang="zh-CN" sz="3600" dirty="0">
                <a:latin typeface="Times New Roman"/>
                <a:ea typeface="宋体"/>
                <a:cs typeface="Times New Roman"/>
              </a:rPr>
              <a:t>. </a:t>
            </a:r>
            <a:endParaRPr lang="zh-CN" altLang="zh-CN" sz="3600" dirty="0">
              <a:effectLst/>
              <a:latin typeface="Calibri"/>
              <a:ea typeface="宋体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75447" y="2640697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⑤④①②⑥③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02101" y="4307572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latin typeface="Calibri"/>
                <a:ea typeface="宋体"/>
                <a:cs typeface="宋体"/>
              </a:rPr>
              <a:t>④①②⑤③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205</Words>
  <Application>Microsoft Office PowerPoint</Application>
  <PresentationFormat>自定义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1" baseType="lpstr">
      <vt:lpstr>Arial</vt:lpstr>
      <vt:lpstr>宋体</vt:lpstr>
      <vt:lpstr>方正大标宋_GBK</vt:lpstr>
      <vt:lpstr>Times New Roman</vt:lpstr>
      <vt:lpstr>Calibri</vt:lpstr>
      <vt:lpstr>方正隶变_GBK</vt:lpstr>
      <vt:lpstr>方正小标宋_GBK</vt:lpstr>
      <vt:lpstr>微软雅黑</vt:lpstr>
      <vt:lpstr>方正黑体_GBK</vt:lpstr>
      <vt:lpstr>汉仪雅酷黑 95W</vt:lpstr>
      <vt:lpstr>Wingdings</vt:lpstr>
      <vt:lpstr>new exer</vt:lpstr>
      <vt:lpstr>方正大标宋简体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2026-03-03T02:47:14Z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