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0" r:id="rId7"/>
    <p:sldId id="514" r:id="rId8"/>
    <p:sldId id="515" r:id="rId9"/>
    <p:sldId id="517" r:id="rId10"/>
    <p:sldId id="516" r:id="rId11"/>
    <p:sldId id="427" r:id="rId12"/>
  </p:sldIdLst>
  <p:sldSz cx="12192000" cy="6858000"/>
  <p:notesSz cx="6858000" cy="9144000"/>
  <p:embeddedFontLst>
    <p:embeddedFont>
      <p:font typeface="方正黑体_GBK" pitchFamily="65" charset="-122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new exer" pitchFamily="2" charset="0"/>
      <p:regular r:id="rId18"/>
    </p:embeddedFont>
    <p:embeddedFont>
      <p:font typeface="方正大标宋简体" charset="-122"/>
      <p:regular r:id="rId19"/>
    </p:embeddedFont>
    <p:embeddedFont>
      <p:font typeface="方正大标宋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隶变_GBK" pitchFamily="65" charset="-122"/>
      <p:regular r:id="rId23"/>
    </p:embeddedFont>
    <p:embeddedFont>
      <p:font typeface="方正小标宋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image" Target="../media/image9.TIF"/><Relationship Id="rId5" Type="http://schemas.openxmlformats.org/officeDocument/2006/relationships/image" Target="../media/image8.png"/><Relationship Id="rId4" Type="http://schemas.openxmlformats.org/officeDocument/2006/relationships/image" Target="../media/image7.T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  <a:cs typeface="Times New Roman"/>
              </a:rPr>
              <a:t>综合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  <a:cs typeface="Times New Roman"/>
              </a:rPr>
              <a:t>练习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62000" y="962025"/>
            <a:ext cx="6811327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七、看图写单词完成句子。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10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740852" y="1984374"/>
            <a:ext cx="1637525" cy="1444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6801" y="2000251"/>
            <a:ext cx="104451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  This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 my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      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  <a:r>
              <a:rPr lang="en-US" altLang="zh-CN" sz="3600" dirty="0">
                <a:latin typeface="Times New Roman"/>
                <a:ea typeface="宋体"/>
              </a:rPr>
              <a:t>It can help me 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5914282" y="2123633"/>
            <a:ext cx="2401043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799732" y="3211511"/>
            <a:ext cx="2696318" cy="7671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622234" y="3271937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</a:rPr>
              <a:t>.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417576" y="2152208"/>
            <a:ext cx="11336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mouth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95459" y="3252886"/>
            <a:ext cx="150073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eat/talk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pic>
        <p:nvPicPr>
          <p:cNvPr id="14" name="image101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740850" y="4233276"/>
            <a:ext cx="1637525" cy="144462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077091" y="4308560"/>
            <a:ext cx="10434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 These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are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my                        . They can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6279833" y="4407555"/>
            <a:ext cx="2401043" cy="76718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703627" y="5507135"/>
            <a:ext cx="48910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help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me                         . </a:t>
            </a:r>
            <a:endParaRPr lang="zh-CN" altLang="en-US" dirty="0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5421712" y="5507135"/>
            <a:ext cx="2401043" cy="767185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6982625" y="4435031"/>
            <a:ext cx="86754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ears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000007" y="5535656"/>
            <a:ext cx="90441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hear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897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5"/>
            <a:ext cx="1086421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一、英汉连线。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1.short hair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　　　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A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蓝眼睛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2.I’m the best.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	B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我帮助你闻气味。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3.blue eyes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	C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短头发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4.different faces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D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我是最好的。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5.I help you smell.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不同的脸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2986408" y="2194855"/>
            <a:ext cx="4138292" cy="16341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395983" y="3011952"/>
            <a:ext cx="3728717" cy="161719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2938783" y="2314575"/>
            <a:ext cx="4185917" cy="159478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767458" y="4699930"/>
            <a:ext cx="3357242" cy="82457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117341" y="3011952"/>
            <a:ext cx="3007359" cy="251254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1184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</a:t>
            </a:r>
            <a:r>
              <a:rPr lang="zh-CN" altLang="zh-CN" sz="3600" spc="-150" dirty="0">
                <a:latin typeface="Times New Roman"/>
                <a:ea typeface="方正黑体_GBK"/>
                <a:cs typeface="Times New Roman"/>
              </a:rPr>
              <a:t>根据提示将下列单词分类</a:t>
            </a:r>
            <a:r>
              <a:rPr lang="en-US" altLang="zh-CN" sz="36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spc="-150" dirty="0">
                <a:latin typeface="Times New Roman"/>
                <a:ea typeface="方正黑体_GBK"/>
                <a:cs typeface="Times New Roman"/>
              </a:rPr>
              <a:t>将序号写在相应的横线上。</a:t>
            </a:r>
            <a:endParaRPr lang="zh-CN" altLang="zh-CN" sz="3600" spc="-15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A.head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B.foot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C.cool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D.long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E.important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F.best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G.big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     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H.toe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I.hand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J.eye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K.short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L.hair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身体部位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600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，</a:t>
            </a:r>
            <a:endParaRPr lang="en-US" altLang="zh-CN" sz="3600" dirty="0" smtClean="0">
              <a:solidFill>
                <a:schemeClr val="bg1"/>
              </a:solidFill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形容词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98877" y="4212322"/>
            <a:ext cx="19030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ABHIJL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70636" y="5023316"/>
            <a:ext cx="21595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CDEFGK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9625" y="942976"/>
            <a:ext cx="1057275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三、单项选择。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)1.The elephant’s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are big.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A.hand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B.foot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C.feet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)2.Amy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 toy giraffe.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A.have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got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B.hasn’t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got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C.haven’t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got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73649" y="19644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7803" y="35931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962025"/>
            <a:ext cx="81871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)3.My sister’s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A.hair;big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B.eyes;big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C.hair;long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206477" y="2382219"/>
            <a:ext cx="1396863" cy="158018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668899" y="11643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50" y="861095"/>
            <a:ext cx="840105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四、看图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判断句子正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)1.Look!It’s a panda.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)2.It has got a long nose.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)3.It has got blue eyes.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4.It hasn’t got ears.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)5.It is black and white.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9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22469" y="2216784"/>
            <a:ext cx="2643062" cy="313626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432049" y="187054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67222" y="2753920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77382" y="3489791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56199" y="435519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33850" y="524772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04849" y="861094"/>
            <a:ext cx="1080706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五、我们的身体部位各有什么功能呢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读一读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连一连。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1.ears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2.eyes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3.nose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4.mouth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　　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81774" y="1651108"/>
            <a:ext cx="478155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A.I help you eat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B.We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help you see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C.I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help you talk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D.I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help you smell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.</a:t>
            </a:r>
          </a:p>
          <a:p>
            <a:pPr lvl="0"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E.We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宋体"/>
                <a:cs typeface="Times New Roman"/>
              </a:rPr>
              <a:t>help you hear.</a:t>
            </a:r>
            <a:endParaRPr lang="zh-CN" altLang="zh-CN" sz="3600" dirty="0">
              <a:solidFill>
                <a:srgbClr val="000000"/>
              </a:solidFill>
              <a:latin typeface="Calibri"/>
              <a:ea typeface="宋体"/>
              <a:cs typeface="Times New Roman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891033" y="2242480"/>
            <a:ext cx="4776467" cy="32343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1957708" y="2984752"/>
            <a:ext cx="4709792" cy="7687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1972316" y="3909356"/>
            <a:ext cx="4695184" cy="74836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319658" y="2152650"/>
            <a:ext cx="4347842" cy="250918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319658" y="3774766"/>
            <a:ext cx="4347842" cy="8764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366900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1" y="861094"/>
            <a:ext cx="7406342" cy="835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六、给下列句子选出相对应的图片。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49" y="1827766"/>
            <a:ext cx="10768965" cy="2226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42949" y="4002875"/>
            <a:ext cx="96297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)1.—Let’s make a snowman.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—OK.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2.I have got a big nose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20700" y="42218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47006" y="586241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897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17" y="1027666"/>
            <a:ext cx="10768965" cy="2226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47724" y="3364700"/>
            <a:ext cx="962977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3.My brother has got a round face.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4.He has got small ears.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)5.Look at my big feet.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81128" y="358504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68303" y="438514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47382" y="52314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452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320</Words>
  <Application>Microsoft Office PowerPoint</Application>
  <PresentationFormat>自定义</PresentationFormat>
  <Paragraphs>95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方正黑体_GBK</vt:lpstr>
      <vt:lpstr>汉仪雅酷黑 95W</vt:lpstr>
      <vt:lpstr>Times New Roman</vt:lpstr>
      <vt:lpstr>Calibri</vt:lpstr>
      <vt:lpstr>new exer</vt:lpstr>
      <vt:lpstr>方正大标宋简体</vt:lpstr>
      <vt:lpstr>方正大标宋_GBK</vt:lpstr>
      <vt:lpstr>微软雅黑</vt:lpstr>
      <vt:lpstr>方正隶变_GBK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297</cp:revision>
  <dcterms:created xsi:type="dcterms:W3CDTF">2019-06-19T02:08:00Z</dcterms:created>
  <dcterms:modified xsi:type="dcterms:W3CDTF">2026-03-03T06:59:47Z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