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大标宋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隶变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小标宋_GBK" pitchFamily="65" charset="-122"/>
      <p:regular r:id="rId17"/>
    </p:embeddedFont>
    <p:embeddedFont>
      <p:font typeface="方正书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8.TIF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1</a:t>
            </a:r>
            <a:r>
              <a:rPr lang="zh-CN" altLang="en-US" sz="6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第四课时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Fuel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06792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一、判断图片与句子是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9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143625" y="1921826"/>
            <a:ext cx="1768791" cy="154159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465" y="2055177"/>
            <a:ext cx="623494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)1.I like the cat.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21073" y="221272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" name="image20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43625" y="3845876"/>
            <a:ext cx="1768791" cy="1541592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818355" y="3745558"/>
            <a:ext cx="4929747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2.—What is it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—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It’s a lion.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90628" y="397639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2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6898957" y="967471"/>
            <a:ext cx="1788075" cy="15583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3901" y="847744"/>
            <a:ext cx="735918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3.—What are they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—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They’re tigers.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503521" y="1069051"/>
            <a:ext cx="565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F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22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918007" y="2869738"/>
            <a:ext cx="1788075" cy="1558399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81051" y="2657475"/>
            <a:ext cx="81657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)4.The panda shoes 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    are  beautiful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22571" y="2878782"/>
            <a:ext cx="6321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2" name="image23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6898957" y="4741227"/>
            <a:ext cx="1788075" cy="155839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66398" y="5047262"/>
            <a:ext cx="5878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)5.I like the panda hat.</a:t>
            </a:r>
            <a:endParaRPr lang="zh-CN" altLang="en-US" sz="3600" dirty="0"/>
          </a:p>
        </p:txBody>
      </p:sp>
      <p:sp>
        <p:nvSpPr>
          <p:cNvPr id="14" name="矩形 13"/>
          <p:cNvSpPr/>
          <p:nvPr/>
        </p:nvSpPr>
        <p:spPr>
          <a:xfrm>
            <a:off x="1493996" y="509475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19125" y="861095"/>
            <a:ext cx="1089279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二、选出与句中画线单词同类的一项。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1.Let’s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go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to school.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A.move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B.cap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What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they?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A.him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B.who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Zebras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are beautiful.	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A.road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B.tigers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4.He is so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A.look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B.fast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 panda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 there.	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A.shoe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B.stone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8959" y="18215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36510" y="262301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6509" y="345757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29119" y="43170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5845" y="50981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</TotalTime>
  <Words>155</Words>
  <Application>Microsoft Office PowerPoint</Application>
  <PresentationFormat>自定义</PresentationFormat>
  <Paragraphs>40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方正黑体_GBK</vt:lpstr>
      <vt:lpstr>Times New Roman</vt:lpstr>
      <vt:lpstr>NEU-BZ</vt:lpstr>
      <vt:lpstr>方正大标宋_GBK</vt:lpstr>
      <vt:lpstr>微软雅黑</vt:lpstr>
      <vt:lpstr>方正隶变_GBK</vt:lpstr>
      <vt:lpstr>方正大标宋简体</vt:lpstr>
      <vt:lpstr>方正小标宋_GBK</vt:lpstr>
      <vt:lpstr>Wingdings</vt:lpstr>
      <vt:lpstr>汉仪雅酷黑 95W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291</cp:revision>
  <dcterms:created xsi:type="dcterms:W3CDTF">2019-06-19T02:08:00Z</dcterms:created>
  <dcterms:modified xsi:type="dcterms:W3CDTF">2026-02-27T02:53:59Z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