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25" r:id="rId3"/>
    <p:sldId id="489" r:id="rId4"/>
    <p:sldId id="520" r:id="rId5"/>
    <p:sldId id="521" r:id="rId6"/>
    <p:sldId id="522" r:id="rId7"/>
    <p:sldId id="527" r:id="rId8"/>
    <p:sldId id="427" r:id="rId9"/>
  </p:sldIdLst>
  <p:sldSz cx="12192000" cy="6858000"/>
  <p:notesSz cx="6858000" cy="9144000"/>
  <p:embeddedFontLst>
    <p:embeddedFont>
      <p:font typeface="NEU-BZ" panose="02010600010101010101" pitchFamily="2" charset="-122"/>
      <p:regular r:id="rId10"/>
      <p:bold r:id="rId11"/>
      <p:italic r:id="rId12"/>
      <p:boldItalic r:id="rId13"/>
    </p:embeddedFont>
    <p:embeddedFont>
      <p:font typeface="楷体" panose="02010609060101010101" pitchFamily="49" charset="-122"/>
      <p:regular r:id="rId14"/>
    </p:embeddedFont>
    <p:embeddedFont>
      <p:font typeface="MS Gothic" panose="020B0609070205080204" pitchFamily="49" charset="-128"/>
      <p:regular r:id="rId15"/>
    </p:embeddedFont>
    <p:embeddedFont>
      <p:font typeface="方正黑体_GBK" panose="03000509000000000000" pitchFamily="65" charset="-122"/>
      <p:regular r:id="rId16"/>
    </p:embeddedFont>
    <p:embeddedFont>
      <p:font typeface="微软雅黑" panose="020B0503020204020204" pitchFamily="34" charset="-122"/>
      <p:regular r:id="rId17"/>
      <p:bold r:id="rId18"/>
    </p:embeddedFont>
    <p:embeddedFont>
      <p:font typeface="MS Mincho" panose="02020609040205080304" pitchFamily="49" charset="-128"/>
      <p:regular r:id="rId19"/>
    </p:embeddedFont>
    <p:embeddedFont>
      <p:font typeface="Calibri" panose="020F0502020204030204" pitchFamily="34" charset="0"/>
      <p:regular r:id="rId20"/>
      <p:bold r:id="rId21"/>
      <p:italic r:id="rId22"/>
      <p:boldItalic r:id="rId23"/>
    </p:embeddedFont>
    <p:embeddedFont>
      <p:font typeface="方正大标宋简体" panose="02010600030101010101" charset="-122"/>
      <p:regular r:id="rId24"/>
    </p:embeddedFont>
    <p:embeddedFont>
      <p:font typeface="new exer" panose="02000000000000000000" pitchFamily="2" charset="0"/>
      <p:regular r:id="rId25"/>
    </p:embeddedFont>
    <p:embeddedFont>
      <p:font typeface="方正小标宋_GBK" panose="03000509000000000000" pitchFamily="65" charset="-122"/>
      <p:regular r:id="rId26"/>
    </p:embeddedFont>
    <p:embeddedFont>
      <p:font typeface="方正隶变_GBK" panose="03000509000000000000" pitchFamily="65" charset="-122"/>
      <p:regular r:id="rId27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89" d="100"/>
          <a:sy n="89" d="100"/>
        </p:scale>
        <p:origin x="518" y="77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4.fntdata"/><Relationship Id="rId18" Type="http://schemas.openxmlformats.org/officeDocument/2006/relationships/font" Target="fonts/font9.fntdata"/><Relationship Id="rId26" Type="http://schemas.openxmlformats.org/officeDocument/2006/relationships/font" Target="fonts/font17.fntdata"/><Relationship Id="rId3" Type="http://schemas.openxmlformats.org/officeDocument/2006/relationships/slide" Target="slides/slide2.xml"/><Relationship Id="rId21" Type="http://schemas.openxmlformats.org/officeDocument/2006/relationships/font" Target="fonts/font12.fntdata"/><Relationship Id="rId7" Type="http://schemas.openxmlformats.org/officeDocument/2006/relationships/slide" Target="slides/slide6.xml"/><Relationship Id="rId12" Type="http://schemas.openxmlformats.org/officeDocument/2006/relationships/font" Target="fonts/font3.fntdata"/><Relationship Id="rId17" Type="http://schemas.openxmlformats.org/officeDocument/2006/relationships/font" Target="fonts/font8.fntdata"/><Relationship Id="rId25" Type="http://schemas.openxmlformats.org/officeDocument/2006/relationships/font" Target="fonts/font16.fntdata"/><Relationship Id="rId2" Type="http://schemas.openxmlformats.org/officeDocument/2006/relationships/slide" Target="slides/slide1.xml"/><Relationship Id="rId16" Type="http://schemas.openxmlformats.org/officeDocument/2006/relationships/font" Target="fonts/font7.fntdata"/><Relationship Id="rId20" Type="http://schemas.openxmlformats.org/officeDocument/2006/relationships/font" Target="fonts/font11.fntdata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2.fntdata"/><Relationship Id="rId24" Type="http://schemas.openxmlformats.org/officeDocument/2006/relationships/font" Target="fonts/font15.fntdata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font" Target="fonts/font6.fntdata"/><Relationship Id="rId23" Type="http://schemas.openxmlformats.org/officeDocument/2006/relationships/font" Target="fonts/font14.fntdata"/><Relationship Id="rId28" Type="http://schemas.openxmlformats.org/officeDocument/2006/relationships/commentAuthors" Target="commentAuthors.xml"/><Relationship Id="rId10" Type="http://schemas.openxmlformats.org/officeDocument/2006/relationships/font" Target="fonts/font1.fntdata"/><Relationship Id="rId19" Type="http://schemas.openxmlformats.org/officeDocument/2006/relationships/font" Target="fonts/font10.fntdata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5.fntdata"/><Relationship Id="rId22" Type="http://schemas.openxmlformats.org/officeDocument/2006/relationships/font" Target="fonts/font13.fntdata"/><Relationship Id="rId27" Type="http://schemas.openxmlformats.org/officeDocument/2006/relationships/font" Target="fonts/font18.fntdata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0.xml"/><Relationship Id="rId4" Type="http://schemas.openxmlformats.org/officeDocument/2006/relationships/tags" Target="../tags/tag9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5.xml"/><Relationship Id="rId2" Type="http://schemas.openxmlformats.org/officeDocument/2006/relationships/tags" Target="../tags/tag54.xml"/><Relationship Id="rId1" Type="http://schemas.openxmlformats.org/officeDocument/2006/relationships/tags" Target="../tags/tag53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6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59.xml"/><Relationship Id="rId2" Type="http://schemas.openxmlformats.org/officeDocument/2006/relationships/tags" Target="../tags/tag58.xml"/><Relationship Id="rId1" Type="http://schemas.openxmlformats.org/officeDocument/2006/relationships/tags" Target="../tags/tag5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1.xml"/><Relationship Id="rId4" Type="http://schemas.openxmlformats.org/officeDocument/2006/relationships/tags" Target="../tags/tag60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3.xml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5.xml"/><Relationship Id="rId4" Type="http://schemas.openxmlformats.org/officeDocument/2006/relationships/tags" Target="../tags/tag14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8.xml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0.xml"/><Relationship Id="rId4" Type="http://schemas.openxmlformats.org/officeDocument/2006/relationships/tags" Target="../tags/tag19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3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2.xml"/><Relationship Id="rId1" Type="http://schemas.openxmlformats.org/officeDocument/2006/relationships/tags" Target="../tags/tag21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4.xml"/><Relationship Id="rId3" Type="http://schemas.openxmlformats.org/officeDocument/2006/relationships/tags" Target="../tags/tag29.xml"/><Relationship Id="rId7" Type="http://schemas.openxmlformats.org/officeDocument/2006/relationships/tags" Target="../tags/tag33.xml"/><Relationship Id="rId2" Type="http://schemas.openxmlformats.org/officeDocument/2006/relationships/tags" Target="../tags/tag28.xml"/><Relationship Id="rId1" Type="http://schemas.openxmlformats.org/officeDocument/2006/relationships/tags" Target="../tags/tag27.xml"/><Relationship Id="rId6" Type="http://schemas.openxmlformats.org/officeDocument/2006/relationships/tags" Target="../tags/tag32.xml"/><Relationship Id="rId5" Type="http://schemas.openxmlformats.org/officeDocument/2006/relationships/tags" Target="../tags/tag31.xml"/><Relationship Id="rId4" Type="http://schemas.openxmlformats.org/officeDocument/2006/relationships/tags" Target="../tags/tag30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7.xml"/><Relationship Id="rId2" Type="http://schemas.openxmlformats.org/officeDocument/2006/relationships/tags" Target="../tags/tag36.xml"/><Relationship Id="rId1" Type="http://schemas.openxmlformats.org/officeDocument/2006/relationships/tags" Target="../tags/tag35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8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1.xml"/><Relationship Id="rId2" Type="http://schemas.openxmlformats.org/officeDocument/2006/relationships/tags" Target="../tags/tag40.xml"/><Relationship Id="rId1" Type="http://schemas.openxmlformats.org/officeDocument/2006/relationships/tags" Target="../tags/tag39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3.xml"/><Relationship Id="rId1" Type="http://schemas.openxmlformats.org/officeDocument/2006/relationships/tags" Target="../tags/tag42.xml"/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0.xml"/><Relationship Id="rId2" Type="http://schemas.openxmlformats.org/officeDocument/2006/relationships/tags" Target="../tags/tag49.xml"/><Relationship Id="rId1" Type="http://schemas.openxmlformats.org/officeDocument/2006/relationships/tags" Target="../tags/tag4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2.xml"/><Relationship Id="rId4" Type="http://schemas.openxmlformats.org/officeDocument/2006/relationships/tags" Target="../tags/tag5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2026/3/21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3.xml"/><Relationship Id="rId1" Type="http://schemas.openxmlformats.org/officeDocument/2006/relationships/tags" Target="../tags/tag62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4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5" Type="http://schemas.openxmlformats.org/officeDocument/2006/relationships/image" Target="../media/image7.tif"/><Relationship Id="rId4" Type="http://schemas.openxmlformats.org/officeDocument/2006/relationships/image" Target="../media/image6.t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5" Type="http://schemas.openxmlformats.org/officeDocument/2006/relationships/image" Target="../media/image9.tif"/><Relationship Id="rId4" Type="http://schemas.openxmlformats.org/officeDocument/2006/relationships/image" Target="../media/image8.t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5" Type="http://schemas.openxmlformats.org/officeDocument/2006/relationships/image" Target="../media/image11.png"/><Relationship Id="rId4" Type="http://schemas.openxmlformats.org/officeDocument/2006/relationships/image" Target="../media/image10.T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5" Type="http://schemas.openxmlformats.org/officeDocument/2006/relationships/image" Target="../media/image11.png"/><Relationship Id="rId4" Type="http://schemas.openxmlformats.org/officeDocument/2006/relationships/image" Target="../media/image10.T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zh-CN" altLang="zh-CN" sz="6000"/>
              <a:t>第五课时 </a:t>
            </a:r>
            <a:r>
              <a:rPr lang="en-US" altLang="zh-CN" sz="6000"/>
              <a:t>Hit it big</a:t>
            </a:r>
            <a:endParaRPr lang="zh-CN" altLang="zh-CN" sz="6000"/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三年级英语下册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43395E61-3ED2-4DC8-B726-1A7EF7E0ADCA}"/>
              </a:ext>
            </a:extLst>
          </p:cNvPr>
          <p:cNvSpPr/>
          <p:nvPr/>
        </p:nvSpPr>
        <p:spPr>
          <a:xfrm>
            <a:off x="505460" y="841079"/>
            <a:ext cx="11006454" cy="33214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一、看图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选词语。</a:t>
            </a:r>
            <a:endParaRPr lang="zh-CN" altLang="zh-CN" sz="36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1.reading books</a:t>
            </a:r>
            <a:r>
              <a:rPr lang="zh-CN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2.singing</a:t>
            </a:r>
            <a:r>
              <a:rPr lang="zh-CN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3.playing </a:t>
            </a:r>
            <a:r>
              <a:rPr lang="en-US" altLang="zh-CN" sz="36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weiqi</a:t>
            </a:r>
            <a:r>
              <a:rPr lang="zh-CN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en-US" altLang="zh-CN" sz="36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4.skiing</a:t>
            </a:r>
            <a:r>
              <a:rPr lang="zh-CN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5.cooking</a:t>
            </a:r>
            <a:r>
              <a:rPr lang="en-US" altLang="zh-CN" sz="36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6.doing tai chi</a:t>
            </a:r>
            <a:r>
              <a:rPr lang="zh-CN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7.painting</a:t>
            </a:r>
            <a:r>
              <a:rPr lang="zh-CN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8.taking photos</a:t>
            </a:r>
            <a:r>
              <a:rPr lang="zh-CN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9.making robots</a:t>
            </a:r>
            <a:r>
              <a:rPr lang="zh-CN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10.running</a:t>
            </a:r>
            <a:endParaRPr lang="zh-CN" altLang="zh-CN" sz="36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5CC5966F-9C3F-483A-BE8A-C284A05CC750}"/>
              </a:ext>
            </a:extLst>
          </p:cNvPr>
          <p:cNvSpPr/>
          <p:nvPr/>
        </p:nvSpPr>
        <p:spPr>
          <a:xfrm>
            <a:off x="505459" y="1777042"/>
            <a:ext cx="10622616" cy="237226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FFEF6B14-9282-4C14-A30B-2317D02DF0D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5459" y="4373592"/>
            <a:ext cx="10913230" cy="1643329"/>
          </a:xfrm>
          <a:prstGeom prst="rect">
            <a:avLst/>
          </a:prstGeom>
        </p:spPr>
      </p:pic>
      <p:sp>
        <p:nvSpPr>
          <p:cNvPr id="9" name="矩形 8">
            <a:extLst>
              <a:ext uri="{FF2B5EF4-FFF2-40B4-BE49-F238E27FC236}">
                <a16:creationId xmlns:a16="http://schemas.microsoft.com/office/drawing/2014/main" xmlns="" id="{5987D1C3-AB97-46DB-B250-F9ABBE14CEE6}"/>
              </a:ext>
            </a:extLst>
          </p:cNvPr>
          <p:cNvSpPr/>
          <p:nvPr/>
        </p:nvSpPr>
        <p:spPr>
          <a:xfrm>
            <a:off x="992773" y="5502468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endParaRPr lang="zh-CN" altLang="en-US" sz="3600">
              <a:solidFill>
                <a:srgbClr val="E72582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30CD995D-A005-4983-B5FE-2DEEF9C3800C}"/>
              </a:ext>
            </a:extLst>
          </p:cNvPr>
          <p:cNvSpPr/>
          <p:nvPr/>
        </p:nvSpPr>
        <p:spPr>
          <a:xfrm>
            <a:off x="3396667" y="5502467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</a:t>
            </a:r>
            <a:endParaRPr lang="zh-CN" altLang="en-US" sz="3600">
              <a:solidFill>
                <a:srgbClr val="E72582"/>
              </a:solidFill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BBE6DBDF-737D-445D-94FF-5C636B815C7E}"/>
              </a:ext>
            </a:extLst>
          </p:cNvPr>
          <p:cNvSpPr/>
          <p:nvPr/>
        </p:nvSpPr>
        <p:spPr>
          <a:xfrm>
            <a:off x="5754325" y="5502466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endParaRPr lang="zh-CN" altLang="en-US" sz="3600">
              <a:solidFill>
                <a:srgbClr val="E72582"/>
              </a:solidFill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E987068B-08EA-4855-BCEB-501380A6C38B}"/>
              </a:ext>
            </a:extLst>
          </p:cNvPr>
          <p:cNvSpPr/>
          <p:nvPr/>
        </p:nvSpPr>
        <p:spPr>
          <a:xfrm>
            <a:off x="8111983" y="5502466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endParaRPr lang="zh-CN" altLang="en-US" sz="3600">
              <a:solidFill>
                <a:srgbClr val="E72582"/>
              </a:solidFill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F7A1D06D-61D1-41C2-8A1D-3E7BD129D57F}"/>
              </a:ext>
            </a:extLst>
          </p:cNvPr>
          <p:cNvSpPr/>
          <p:nvPr/>
        </p:nvSpPr>
        <p:spPr>
          <a:xfrm>
            <a:off x="10466284" y="5538486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</a:t>
            </a:r>
            <a:endParaRPr lang="zh-CN" altLang="en-US" sz="360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341223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43395E61-3ED2-4DC8-B726-1A7EF7E0ADCA}"/>
              </a:ext>
            </a:extLst>
          </p:cNvPr>
          <p:cNvSpPr/>
          <p:nvPr/>
        </p:nvSpPr>
        <p:spPr>
          <a:xfrm>
            <a:off x="505460" y="841079"/>
            <a:ext cx="11006454" cy="24904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1.reading books</a:t>
            </a:r>
            <a:r>
              <a:rPr lang="zh-CN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2.singing</a:t>
            </a:r>
            <a:r>
              <a:rPr lang="zh-CN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3.playing </a:t>
            </a:r>
            <a:r>
              <a:rPr lang="en-US" altLang="zh-CN" sz="3600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weiqi</a:t>
            </a:r>
            <a:r>
              <a:rPr lang="zh-CN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en-US" altLang="zh-CN" sz="36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4.skiing</a:t>
            </a:r>
            <a:r>
              <a:rPr lang="zh-CN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5.cooking</a:t>
            </a:r>
            <a:r>
              <a:rPr lang="en-US" altLang="zh-CN" sz="360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6.doing tai chi</a:t>
            </a:r>
            <a:r>
              <a:rPr lang="zh-CN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7.painting</a:t>
            </a:r>
            <a:r>
              <a:rPr lang="zh-CN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8.taking photos</a:t>
            </a:r>
            <a:r>
              <a:rPr lang="zh-CN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9.making robots</a:t>
            </a:r>
            <a:r>
              <a:rPr lang="zh-CN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10.running</a:t>
            </a:r>
            <a:endParaRPr lang="zh-CN" altLang="zh-CN" sz="3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5CC5966F-9C3F-483A-BE8A-C284A05CC750}"/>
              </a:ext>
            </a:extLst>
          </p:cNvPr>
          <p:cNvSpPr/>
          <p:nvPr/>
        </p:nvSpPr>
        <p:spPr>
          <a:xfrm>
            <a:off x="538564" y="966421"/>
            <a:ext cx="10622616" cy="237226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F287B700-7799-408D-942B-1ED57EE5F8C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5460" y="3706884"/>
            <a:ext cx="10855529" cy="1663755"/>
          </a:xfrm>
          <a:prstGeom prst="rect">
            <a:avLst/>
          </a:prstGeom>
        </p:spPr>
      </p:pic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F55170EA-372D-4360-91F7-B92C6BAAEF36}"/>
              </a:ext>
            </a:extLst>
          </p:cNvPr>
          <p:cNvSpPr/>
          <p:nvPr/>
        </p:nvSpPr>
        <p:spPr>
          <a:xfrm>
            <a:off x="992773" y="4797497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</a:t>
            </a:r>
            <a:endParaRPr lang="zh-CN" altLang="en-US" sz="3600">
              <a:solidFill>
                <a:srgbClr val="E72582"/>
              </a:solidFill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50E3FD2E-3852-4A63-A888-D8CA90D51F5C}"/>
              </a:ext>
            </a:extLst>
          </p:cNvPr>
          <p:cNvSpPr/>
          <p:nvPr/>
        </p:nvSpPr>
        <p:spPr>
          <a:xfrm>
            <a:off x="3336282" y="4797497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endParaRPr lang="zh-CN" altLang="en-US" sz="3600">
              <a:solidFill>
                <a:srgbClr val="E72582"/>
              </a:solidFill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F1980F67-A327-4275-8D8C-D0AE077D794F}"/>
              </a:ext>
            </a:extLst>
          </p:cNvPr>
          <p:cNvSpPr/>
          <p:nvPr/>
        </p:nvSpPr>
        <p:spPr>
          <a:xfrm>
            <a:off x="5662539" y="4797497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endParaRPr lang="zh-CN" altLang="en-US" sz="3600">
              <a:solidFill>
                <a:srgbClr val="E72582"/>
              </a:solidFill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3DBF9A3F-B155-43B1-90E5-DE61B54050C2}"/>
              </a:ext>
            </a:extLst>
          </p:cNvPr>
          <p:cNvSpPr/>
          <p:nvPr/>
        </p:nvSpPr>
        <p:spPr>
          <a:xfrm>
            <a:off x="7988796" y="4797497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endParaRPr lang="zh-CN" altLang="en-US" sz="3600">
              <a:solidFill>
                <a:srgbClr val="E72582"/>
              </a:solidFill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F7BCD01C-9396-4C8F-9E04-3BD063B43754}"/>
              </a:ext>
            </a:extLst>
          </p:cNvPr>
          <p:cNvSpPr/>
          <p:nvPr/>
        </p:nvSpPr>
        <p:spPr>
          <a:xfrm>
            <a:off x="10237414" y="4814749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</a:t>
            </a:r>
            <a:endParaRPr lang="zh-CN" altLang="en-US" sz="3600">
              <a:solidFill>
                <a:srgbClr val="E72582"/>
              </a:solidFill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2" grpId="0"/>
      <p:bldP spid="13" grpId="0"/>
      <p:bldP spid="14" grpId="0"/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5907DC0B-6AA3-4DBC-BDFF-223CA006AC1C}"/>
              </a:ext>
            </a:extLst>
          </p:cNvPr>
          <p:cNvSpPr/>
          <p:nvPr/>
        </p:nvSpPr>
        <p:spPr>
          <a:xfrm>
            <a:off x="505460" y="861094"/>
            <a:ext cx="10236680" cy="24801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二、判断图片与对话是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)</a:t>
            </a:r>
            <a:r>
              <a:rPr lang="zh-CN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否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600" dirty="0">
                <a:latin typeface="Calibri" panose="020F0502020204030204" pitchFamily="34" charset="0"/>
                <a:ea typeface="MS Mincho" panose="02020609040205080304" pitchFamily="49" charset="-128"/>
                <a:cs typeface="MS Mincho" panose="02020609040205080304" pitchFamily="49" charset="-128"/>
              </a:rPr>
              <a:t>✕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相符。</a:t>
            </a:r>
            <a:endParaRPr lang="zh-CN" altLang="zh-CN" sz="3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en-US" altLang="zh-CN" sz="3600" dirty="0">
                <a:solidFill>
                  <a:srgbClr val="FF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   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</a:rPr>
              <a:t> )</a:t>
            </a: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</a:rPr>
              <a:t>1.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</a:rPr>
              <a:t>A:What do you like doing?</a:t>
            </a:r>
          </a:p>
          <a:p>
            <a:pPr>
              <a:lnSpc>
                <a:spcPct val="150000"/>
              </a:lnSpc>
            </a:pPr>
            <a:r>
              <a:rPr lang="en-US" altLang="zh-CN" sz="36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              B:I 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</a:rPr>
              <a:t>like swimming.</a:t>
            </a:r>
            <a:r>
              <a:rPr lang="zh-CN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 sz="3600" dirty="0"/>
          </a:p>
        </p:txBody>
      </p:sp>
      <p:pic>
        <p:nvPicPr>
          <p:cNvPr id="8" name="image179.jpeg">
            <a:extLst>
              <a:ext uri="{FF2B5EF4-FFF2-40B4-BE49-F238E27FC236}">
                <a16:creationId xmlns:a16="http://schemas.microsoft.com/office/drawing/2014/main" xmlns="" id="{E5A9FD2D-1E81-4F45-9730-A67A2D79EA3D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7601842" y="1934564"/>
            <a:ext cx="1861336" cy="1582177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xmlns="" id="{B9A30B8E-0224-4508-B7AB-AA43981F183B}"/>
              </a:ext>
            </a:extLst>
          </p:cNvPr>
          <p:cNvSpPr/>
          <p:nvPr/>
        </p:nvSpPr>
        <p:spPr>
          <a:xfrm>
            <a:off x="5398373" y="990342"/>
            <a:ext cx="69762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5C016BB2-F9E5-42F9-A778-56B16BEC5205}"/>
              </a:ext>
            </a:extLst>
          </p:cNvPr>
          <p:cNvSpPr txBox="1"/>
          <p:nvPr/>
        </p:nvSpPr>
        <p:spPr>
          <a:xfrm>
            <a:off x="956865" y="1934564"/>
            <a:ext cx="582476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3400" dirty="0">
                <a:solidFill>
                  <a:srgbClr val="E72582"/>
                </a:solidFill>
                <a:effectLst/>
                <a:latin typeface="Calibri" panose="020F0502020204030204" pitchFamily="34" charset="0"/>
                <a:ea typeface="MS Gothic" panose="020B0609070205080204" pitchFamily="49" charset="-128"/>
                <a:cs typeface="MS Gothic" panose="020B0609070205080204" pitchFamily="49" charset="-128"/>
              </a:rPr>
              <a:t>✕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8B0A34BA-2A72-4D2F-8A30-C2CBA54957E1}"/>
              </a:ext>
            </a:extLst>
          </p:cNvPr>
          <p:cNvSpPr/>
          <p:nvPr/>
        </p:nvSpPr>
        <p:spPr>
          <a:xfrm>
            <a:off x="505460" y="3516741"/>
            <a:ext cx="6378669" cy="175432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en-US" altLang="zh-CN" sz="3600" dirty="0">
                <a:solidFill>
                  <a:srgbClr val="FF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altLang="zh-CN" sz="3600" dirty="0">
                <a:solidFill>
                  <a:srgbClr val="FF00FF"/>
                </a:solidFill>
                <a:latin typeface="Times New Roman" panose="02020603050405020304" pitchFamily="18" charset="0"/>
                <a:ea typeface="MS Mincho" panose="02020609040205080304" pitchFamily="49" charset="-128"/>
              </a:rPr>
              <a:t>       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</a:rPr>
              <a:t> )</a:t>
            </a: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</a:rPr>
              <a:t>2.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</a:rPr>
              <a:t>A:What</a:t>
            </a:r>
            <a:r>
              <a:rPr lang="en-US" altLang="zh-CN" sz="3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’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</a:rPr>
              <a:t>s your hobby?</a:t>
            </a:r>
          </a:p>
          <a:p>
            <a:pPr>
              <a:lnSpc>
                <a:spcPct val="150000"/>
              </a:lnSpc>
            </a:pPr>
            <a:r>
              <a:rPr lang="en-US" altLang="zh-CN" sz="36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              B:I 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</a:rPr>
              <a:t>like making kites.</a:t>
            </a:r>
            <a:r>
              <a:rPr lang="zh-CN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 sz="3600" dirty="0"/>
          </a:p>
        </p:txBody>
      </p:sp>
      <p:pic>
        <p:nvPicPr>
          <p:cNvPr id="12" name="image180.jpeg">
            <a:extLst>
              <a:ext uri="{FF2B5EF4-FFF2-40B4-BE49-F238E27FC236}">
                <a16:creationId xmlns:a16="http://schemas.microsoft.com/office/drawing/2014/main" xmlns="" id="{8A1700A8-8C3A-4651-A6D2-20CB3F326158}"/>
              </a:ext>
            </a:extLst>
          </p:cNvPr>
          <p:cNvPicPr/>
          <p:nvPr/>
        </p:nvPicPr>
        <p:blipFill>
          <a:blip r:embed="rId5"/>
          <a:stretch>
            <a:fillRect/>
          </a:stretch>
        </p:blipFill>
        <p:spPr>
          <a:xfrm>
            <a:off x="6779959" y="3850486"/>
            <a:ext cx="1740484" cy="1479450"/>
          </a:xfrm>
          <a:prstGeom prst="rect">
            <a:avLst/>
          </a:prstGeom>
        </p:spPr>
      </p:pic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8F901408-781A-4466-B22B-5BC0F7810103}"/>
              </a:ext>
            </a:extLst>
          </p:cNvPr>
          <p:cNvSpPr txBox="1"/>
          <p:nvPr/>
        </p:nvSpPr>
        <p:spPr>
          <a:xfrm>
            <a:off x="956865" y="3725668"/>
            <a:ext cx="582476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3400" dirty="0">
                <a:solidFill>
                  <a:srgbClr val="E72582"/>
                </a:solidFill>
                <a:effectLst/>
                <a:latin typeface="Calibri" panose="020F0502020204030204" pitchFamily="34" charset="0"/>
                <a:ea typeface="MS Gothic" panose="020B0609070205080204" pitchFamily="49" charset="-128"/>
                <a:cs typeface="MS Gothic" panose="020B0609070205080204" pitchFamily="49" charset="-128"/>
              </a:rPr>
              <a:t>✕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E61A6646-145B-4F30-B0FA-D46EF768B284}"/>
              </a:ext>
            </a:extLst>
          </p:cNvPr>
          <p:cNvSpPr/>
          <p:nvPr/>
        </p:nvSpPr>
        <p:spPr>
          <a:xfrm>
            <a:off x="505460" y="875087"/>
            <a:ext cx="6442789" cy="175432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en-US" altLang="zh-CN" sz="3600" dirty="0">
                <a:solidFill>
                  <a:srgbClr val="FF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    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</a:rPr>
              <a:t> )</a:t>
            </a: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</a:rPr>
              <a:t>3.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</a:rPr>
              <a:t>A:Do you like cooking?</a:t>
            </a:r>
          </a:p>
          <a:p>
            <a:pPr>
              <a:lnSpc>
                <a:spcPct val="150000"/>
              </a:lnSpc>
            </a:pPr>
            <a:r>
              <a:rPr lang="en-US" altLang="zh-CN" sz="36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               B:Yes,I 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</a:rPr>
              <a:t>do.</a:t>
            </a:r>
            <a:endParaRPr lang="zh-CN" altLang="en-US" sz="3600" dirty="0"/>
          </a:p>
        </p:txBody>
      </p:sp>
      <p:pic>
        <p:nvPicPr>
          <p:cNvPr id="8" name="image181.jpeg">
            <a:extLst>
              <a:ext uri="{FF2B5EF4-FFF2-40B4-BE49-F238E27FC236}">
                <a16:creationId xmlns:a16="http://schemas.microsoft.com/office/drawing/2014/main" xmlns="" id="{0BB7907A-4621-4AE0-8922-61D048C7C555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7083003" y="1063340"/>
            <a:ext cx="1724567" cy="1465920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AE202B28-8F47-40FB-80BC-0D6C5BA090E6}"/>
              </a:ext>
            </a:extLst>
          </p:cNvPr>
          <p:cNvSpPr txBox="1"/>
          <p:nvPr/>
        </p:nvSpPr>
        <p:spPr>
          <a:xfrm>
            <a:off x="938191" y="1063340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05460" y="3203739"/>
            <a:ext cx="7898205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en-US" altLang="zh-CN" sz="3600" dirty="0">
                <a:solidFill>
                  <a:srgbClr val="A46AA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altLang="zh-CN" sz="3600" dirty="0" smtClean="0">
                <a:solidFill>
                  <a:srgbClr val="A46AA6"/>
                </a:solidFill>
                <a:latin typeface="Times New Roman" panose="02020603050405020304" pitchFamily="18" charset="0"/>
                <a:ea typeface="NEU-BZ" panose="02010600010101010101" pitchFamily="2" charset="-122"/>
              </a:rPr>
              <a:t>          </a:t>
            </a:r>
            <a:r>
              <a:rPr lang="en-US" altLang="zh-CN" sz="36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</a:rPr>
              <a:t>)4.A:What do they like doing?</a:t>
            </a:r>
            <a:b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</a:rPr>
            </a:br>
            <a:r>
              <a:rPr lang="en-US" altLang="zh-CN" sz="36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                 B:They 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</a:rPr>
              <a:t>like skating.</a:t>
            </a:r>
            <a:r>
              <a:rPr lang="zh-CN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 sz="3600" dirty="0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AE202B28-8F47-40FB-80BC-0D6C5BA090E6}"/>
              </a:ext>
            </a:extLst>
          </p:cNvPr>
          <p:cNvSpPr txBox="1"/>
          <p:nvPr/>
        </p:nvSpPr>
        <p:spPr>
          <a:xfrm>
            <a:off x="1030206" y="3335980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1" name="image246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8198297" y="3335980"/>
            <a:ext cx="2093017" cy="1778972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9125348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11" name="矩形 10"/>
          <p:cNvSpPr/>
          <p:nvPr/>
        </p:nvSpPr>
        <p:spPr>
          <a:xfrm>
            <a:off x="505460" y="861094"/>
            <a:ext cx="11088442" cy="13034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三、学校社团活动丰富又有趣。同学们都喜欢哪些活动呢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看图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写单词补全句子。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12" name="image247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6534545" y="1512811"/>
            <a:ext cx="5059357" cy="3622958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666022" y="2429723"/>
            <a:ext cx="6157472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1.Ten children </a:t>
            </a:r>
            <a:r>
              <a:rPr lang="en-US" altLang="zh-CN" sz="36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like                    .</a:t>
            </a:r>
            <a:endParaRPr lang="zh-CN" altLang="zh-CN" sz="3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 </a:t>
            </a:r>
            <a:r>
              <a:rPr lang="en-US" altLang="zh-CN" sz="36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children like 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painting</a:t>
            </a:r>
            <a:r>
              <a:rPr lang="en-US" altLang="zh-CN" sz="36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14" name="图片 13">
            <a:extLst>
              <a:ext uri="{FF2B5EF4-FFF2-40B4-BE49-F238E27FC236}">
                <a16:creationId xmlns="" xmlns:a16="http://schemas.microsoft.com/office/drawing/2014/main" id="{786E33B0-E285-4EF1-8FC7-1BB7D027E3DF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2514" r="2136"/>
          <a:stretch/>
        </p:blipFill>
        <p:spPr>
          <a:xfrm>
            <a:off x="4347411" y="2769528"/>
            <a:ext cx="1993003" cy="767185"/>
          </a:xfrm>
          <a:prstGeom prst="rect">
            <a:avLst/>
          </a:prstGeom>
        </p:spPr>
      </p:pic>
      <p:sp>
        <p:nvSpPr>
          <p:cNvPr id="15" name="矩形 14">
            <a:extLst>
              <a:ext uri="{FF2B5EF4-FFF2-40B4-BE49-F238E27FC236}">
                <a16:creationId xmlns="" xmlns:a16="http://schemas.microsoft.com/office/drawing/2014/main" id="{8A5CE036-ABFA-4B6D-BEDD-B13ED574DAB6}"/>
              </a:ext>
            </a:extLst>
          </p:cNvPr>
          <p:cNvSpPr/>
          <p:nvPr/>
        </p:nvSpPr>
        <p:spPr>
          <a:xfrm>
            <a:off x="4685889" y="2838282"/>
            <a:ext cx="132279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>
                <a:solidFill>
                  <a:srgbClr val="E72582"/>
                </a:solidFill>
                <a:latin typeface="new exer" panose="02000000000000000000" pitchFamily="2" charset="0"/>
                <a:ea typeface="宋体" panose="02010600030101010101" pitchFamily="2" charset="-122"/>
              </a:rPr>
              <a:t>reading</a:t>
            </a:r>
            <a:endParaRPr lang="zh-CN" altLang="en-US" sz="4000" dirty="0">
              <a:solidFill>
                <a:srgbClr val="E72582"/>
              </a:solidFill>
              <a:latin typeface="new exer" panose="02000000000000000000" pitchFamily="2" charset="0"/>
              <a:ea typeface="宋体" panose="02010600030101010101" pitchFamily="2" charset="-122"/>
            </a:endParaRPr>
          </a:p>
        </p:txBody>
      </p:sp>
      <p:pic>
        <p:nvPicPr>
          <p:cNvPr id="16" name="图片 15">
            <a:extLst>
              <a:ext uri="{FF2B5EF4-FFF2-40B4-BE49-F238E27FC236}">
                <a16:creationId xmlns="" xmlns:a16="http://schemas.microsoft.com/office/drawing/2014/main" id="{786E33B0-E285-4EF1-8FC7-1BB7D027E3DF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2514" r="2136"/>
          <a:stretch/>
        </p:blipFill>
        <p:spPr>
          <a:xfrm>
            <a:off x="1274269" y="3853581"/>
            <a:ext cx="1993003" cy="767185"/>
          </a:xfrm>
          <a:prstGeom prst="rect">
            <a:avLst/>
          </a:prstGeom>
        </p:spPr>
      </p:pic>
      <p:sp>
        <p:nvSpPr>
          <p:cNvPr id="17" name="矩形 16">
            <a:extLst>
              <a:ext uri="{FF2B5EF4-FFF2-40B4-BE49-F238E27FC236}">
                <a16:creationId xmlns="" xmlns:a16="http://schemas.microsoft.com/office/drawing/2014/main" id="{8A5CE036-ABFA-4B6D-BEDD-B13ED574DAB6}"/>
              </a:ext>
            </a:extLst>
          </p:cNvPr>
          <p:cNvSpPr/>
          <p:nvPr/>
        </p:nvSpPr>
        <p:spPr>
          <a:xfrm>
            <a:off x="1703281" y="3912880"/>
            <a:ext cx="105830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>
                <a:solidFill>
                  <a:srgbClr val="E72582"/>
                </a:solidFill>
                <a:latin typeface="new exer" panose="02000000000000000000" pitchFamily="2" charset="0"/>
                <a:ea typeface="宋体" panose="02010600030101010101" pitchFamily="2" charset="-122"/>
              </a:rPr>
              <a:t>Seven</a:t>
            </a:r>
            <a:endParaRPr lang="zh-CN" altLang="en-US" sz="4000" dirty="0">
              <a:solidFill>
                <a:srgbClr val="E72582"/>
              </a:solidFill>
              <a:latin typeface="new exer" panose="02000000000000000000" pitchFamily="2" charset="0"/>
              <a:ea typeface="宋体" panose="02010600030101010101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9334999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12" name="image247.jpeg"/>
          <p:cNvPicPr/>
          <p:nvPr/>
        </p:nvPicPr>
        <p:blipFill rotWithShape="1">
          <a:blip r:embed="rId4"/>
          <a:srcRect l="8548"/>
          <a:stretch/>
        </p:blipFill>
        <p:spPr>
          <a:xfrm>
            <a:off x="6228271" y="1344285"/>
            <a:ext cx="5352655" cy="3822158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505460" y="861094"/>
            <a:ext cx="6628585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6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</a:rPr>
              <a:t>. </a:t>
            </a:r>
            <a:r>
              <a:rPr lang="en-US" altLang="zh-CN" sz="36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                  </a:t>
            </a:r>
            <a:r>
              <a:rPr lang="en-US" altLang="zh-CN" sz="36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children 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like </a:t>
            </a:r>
            <a:endParaRPr lang="en-US" altLang="zh-CN" sz="3600" dirty="0" smtClean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6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bird-watching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</a:rPr>
              <a:t>4. </a:t>
            </a:r>
            <a:r>
              <a:rPr lang="en-US" altLang="zh-CN" sz="36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                  </a:t>
            </a:r>
            <a:r>
              <a:rPr lang="en-US" altLang="zh-CN" sz="36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children 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like </a:t>
            </a:r>
            <a:endParaRPr lang="en-US" altLang="zh-CN" sz="3600" dirty="0" smtClean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6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making 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robots.</a:t>
            </a:r>
            <a:endParaRPr lang="zh-CN" altLang="zh-CN" sz="3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</a:pP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</a:rPr>
              <a:t>5. </a:t>
            </a:r>
            <a:r>
              <a:rPr lang="en-US" altLang="zh-CN" sz="36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                 children 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</a:rPr>
              <a:t>like </a:t>
            </a:r>
            <a:r>
              <a:rPr lang="en-US" altLang="zh-CN" sz="3600" i="1" dirty="0">
                <a:latin typeface="Times New Roman" panose="02020603050405020304" pitchFamily="18" charset="0"/>
                <a:ea typeface="宋体" panose="02010600030101010101" pitchFamily="2" charset="-122"/>
              </a:rPr>
              <a:t>weiqi</a:t>
            </a:r>
            <a:r>
              <a:rPr lang="en-US" altLang="zh-CN" sz="36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  <a:r>
              <a:rPr lang="en-US" altLang="zh-CN" sz="36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zh-CN" sz="36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9" name="图片 8">
            <a:extLst>
              <a:ext uri="{FF2B5EF4-FFF2-40B4-BE49-F238E27FC236}">
                <a16:creationId xmlns="" xmlns:a16="http://schemas.microsoft.com/office/drawing/2014/main" id="{786E33B0-E285-4EF1-8FC7-1BB7D027E3DF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2514" r="2136"/>
          <a:stretch/>
        </p:blipFill>
        <p:spPr>
          <a:xfrm>
            <a:off x="1001565" y="1153515"/>
            <a:ext cx="1993003" cy="767185"/>
          </a:xfrm>
          <a:prstGeom prst="rect">
            <a:avLst/>
          </a:prstGeom>
        </p:spPr>
      </p:pic>
      <p:sp>
        <p:nvSpPr>
          <p:cNvPr id="10" name="矩形 9">
            <a:extLst>
              <a:ext uri="{FF2B5EF4-FFF2-40B4-BE49-F238E27FC236}">
                <a16:creationId xmlns="" xmlns:a16="http://schemas.microsoft.com/office/drawing/2014/main" id="{8A5CE036-ABFA-4B6D-BEDD-B13ED574DAB6}"/>
              </a:ext>
            </a:extLst>
          </p:cNvPr>
          <p:cNvSpPr/>
          <p:nvPr/>
        </p:nvSpPr>
        <p:spPr>
          <a:xfrm>
            <a:off x="1430577" y="1212814"/>
            <a:ext cx="85311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solidFill>
                  <a:srgbClr val="E72582"/>
                </a:solidFill>
                <a:latin typeface="new exer" panose="02000000000000000000" pitchFamily="2" charset="0"/>
                <a:ea typeface="宋体" panose="02010600030101010101" pitchFamily="2" charset="-122"/>
              </a:rPr>
              <a:t>Four</a:t>
            </a:r>
            <a:endParaRPr lang="zh-CN" altLang="en-US" sz="4000" dirty="0">
              <a:solidFill>
                <a:srgbClr val="E72582"/>
              </a:solidFill>
              <a:latin typeface="new exer" panose="02000000000000000000" pitchFamily="2" charset="0"/>
              <a:ea typeface="宋体" panose="02010600030101010101" pitchFamily="2" charset="-122"/>
            </a:endParaRPr>
          </a:p>
        </p:txBody>
      </p:sp>
      <p:pic>
        <p:nvPicPr>
          <p:cNvPr id="14" name="图片 13">
            <a:extLst>
              <a:ext uri="{FF2B5EF4-FFF2-40B4-BE49-F238E27FC236}">
                <a16:creationId xmlns="" xmlns:a16="http://schemas.microsoft.com/office/drawing/2014/main" id="{786E33B0-E285-4EF1-8FC7-1BB7D027E3DF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2514" r="2136"/>
          <a:stretch/>
        </p:blipFill>
        <p:spPr>
          <a:xfrm>
            <a:off x="1054525" y="3393506"/>
            <a:ext cx="1993003" cy="767185"/>
          </a:xfrm>
          <a:prstGeom prst="rect">
            <a:avLst/>
          </a:prstGeom>
        </p:spPr>
      </p:pic>
      <p:sp>
        <p:nvSpPr>
          <p:cNvPr id="15" name="矩形 14">
            <a:extLst>
              <a:ext uri="{FF2B5EF4-FFF2-40B4-BE49-F238E27FC236}">
                <a16:creationId xmlns="" xmlns:a16="http://schemas.microsoft.com/office/drawing/2014/main" id="{8A5CE036-ABFA-4B6D-BEDD-B13ED574DAB6}"/>
              </a:ext>
            </a:extLst>
          </p:cNvPr>
          <p:cNvSpPr/>
          <p:nvPr/>
        </p:nvSpPr>
        <p:spPr>
          <a:xfrm>
            <a:off x="1483537" y="3452805"/>
            <a:ext cx="68961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solidFill>
                  <a:srgbClr val="E72582"/>
                </a:solidFill>
                <a:latin typeface="new exer" panose="02000000000000000000" pitchFamily="2" charset="0"/>
                <a:ea typeface="宋体" panose="02010600030101010101" pitchFamily="2" charset="-122"/>
              </a:rPr>
              <a:t>Six</a:t>
            </a:r>
            <a:endParaRPr lang="zh-CN" altLang="en-US" sz="4000" dirty="0">
              <a:solidFill>
                <a:srgbClr val="E72582"/>
              </a:solidFill>
              <a:latin typeface="new exer" panose="02000000000000000000" pitchFamily="2" charset="0"/>
              <a:ea typeface="宋体" panose="02010600030101010101" pitchFamily="2" charset="-122"/>
            </a:endParaRPr>
          </a:p>
        </p:txBody>
      </p:sp>
      <p:pic>
        <p:nvPicPr>
          <p:cNvPr id="16" name="图片 15">
            <a:extLst>
              <a:ext uri="{FF2B5EF4-FFF2-40B4-BE49-F238E27FC236}">
                <a16:creationId xmlns="" xmlns:a16="http://schemas.microsoft.com/office/drawing/2014/main" id="{786E33B0-E285-4EF1-8FC7-1BB7D027E3DF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2514" r="2136"/>
          <a:stretch/>
        </p:blipFill>
        <p:spPr>
          <a:xfrm>
            <a:off x="1001565" y="5624871"/>
            <a:ext cx="1993003" cy="767185"/>
          </a:xfrm>
          <a:prstGeom prst="rect">
            <a:avLst/>
          </a:prstGeom>
        </p:spPr>
      </p:pic>
      <p:sp>
        <p:nvSpPr>
          <p:cNvPr id="17" name="矩形 16">
            <a:extLst>
              <a:ext uri="{FF2B5EF4-FFF2-40B4-BE49-F238E27FC236}">
                <a16:creationId xmlns="" xmlns:a16="http://schemas.microsoft.com/office/drawing/2014/main" id="{8A5CE036-ABFA-4B6D-BEDD-B13ED574DAB6}"/>
              </a:ext>
            </a:extLst>
          </p:cNvPr>
          <p:cNvSpPr/>
          <p:nvPr/>
        </p:nvSpPr>
        <p:spPr>
          <a:xfrm>
            <a:off x="1430577" y="5684170"/>
            <a:ext cx="114967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solidFill>
                  <a:srgbClr val="E72582"/>
                </a:solidFill>
                <a:latin typeface="new exer" panose="02000000000000000000" pitchFamily="2" charset="0"/>
                <a:ea typeface="宋体" panose="02010600030101010101" pitchFamily="2" charset="-122"/>
              </a:rPr>
              <a:t>Twelve</a:t>
            </a:r>
            <a:endParaRPr lang="zh-CN" altLang="en-US" sz="4000" dirty="0">
              <a:solidFill>
                <a:srgbClr val="E72582"/>
              </a:solidFill>
              <a:latin typeface="new exer" panose="02000000000000000000" pitchFamily="2" charset="0"/>
              <a:ea typeface="宋体" panose="02010600030101010101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776631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5" grpId="0"/>
      <p:bldP spid="1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>
                <a:solidFill>
                  <a:schemeClr val="bg1"/>
                </a:solidFill>
                <a:latin typeface="+mj-ea"/>
              </a:rPr>
              <a:t>外研社版</a:t>
            </a:r>
            <a:r>
              <a:rPr lang="en-US" altLang="zh-CN">
                <a:solidFill>
                  <a:schemeClr val="bg1"/>
                </a:solidFill>
                <a:latin typeface="+mj-ea"/>
              </a:rPr>
              <a:t> </a:t>
            </a:r>
            <a:r>
              <a:rPr lang="zh-CN" altLang="en-US">
                <a:solidFill>
                  <a:schemeClr val="bg1"/>
                </a:solidFill>
                <a:latin typeface="+mj-ea"/>
              </a:rPr>
              <a:t>三年级英语下册</a:t>
            </a:r>
            <a:endParaRPr lang="zh-CN" altLang="en-US" dirty="0">
              <a:solidFill>
                <a:schemeClr val="bg1"/>
              </a:solidFill>
              <a:latin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39</TotalTime>
  <Words>263</Words>
  <Application>Microsoft Office PowerPoint</Application>
  <PresentationFormat>宽屏</PresentationFormat>
  <Paragraphs>62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25" baseType="lpstr">
      <vt:lpstr>宋体</vt:lpstr>
      <vt:lpstr>NEU-BZ</vt:lpstr>
      <vt:lpstr>楷体</vt:lpstr>
      <vt:lpstr>Arial</vt:lpstr>
      <vt:lpstr>MS Gothic</vt:lpstr>
      <vt:lpstr>Wingdings</vt:lpstr>
      <vt:lpstr>方正黑体_GBK</vt:lpstr>
      <vt:lpstr>Times New Roman</vt:lpstr>
      <vt:lpstr>微软雅黑</vt:lpstr>
      <vt:lpstr>MS Mincho</vt:lpstr>
      <vt:lpstr>Calibri</vt:lpstr>
      <vt:lpstr>汉仪雅酷黑 95W</vt:lpstr>
      <vt:lpstr>方正大标宋简体</vt:lpstr>
      <vt:lpstr>new exer</vt:lpstr>
      <vt:lpstr>方正小标宋_GBK</vt:lpstr>
      <vt:lpstr>方正隶变_GBK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234</cp:revision>
  <dcterms:created xsi:type="dcterms:W3CDTF">2019-06-19T02:08:00Z</dcterms:created>
  <dcterms:modified xsi:type="dcterms:W3CDTF">2026-03-21T00:51:45Z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2052-11.1.0.8838</vt:lpwstr>
  </property>
  <property fmtid="{D5CDD505-2E9C-101B-9397-08002B2CF9AE}" pid="3" name="ICV">
    <vt:lpwstr>0120116FAA4943239CF14053B68F4A85</vt:lpwstr>
  </property>
</Properties>
</file>