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2" r:id="rId3"/>
    <p:sldId id="523" r:id="rId4"/>
    <p:sldId id="536" r:id="rId5"/>
    <p:sldId id="535" r:id="rId6"/>
    <p:sldId id="489" r:id="rId7"/>
    <p:sldId id="537" r:id="rId8"/>
    <p:sldId id="540" r:id="rId9"/>
    <p:sldId id="427" r:id="rId10"/>
  </p:sldIdLst>
  <p:sldSz cx="12192000" cy="6858000"/>
  <p:notesSz cx="6858000" cy="9144000"/>
  <p:embeddedFontLst>
    <p:embeddedFont>
      <p:font typeface="方正隶变_GBK" panose="03000509000000000000" pitchFamily="65" charset="-122"/>
      <p:regular r:id="rId11"/>
    </p:embeddedFont>
    <p:embeddedFont>
      <p:font typeface="微软雅黑" panose="020B0503020204020204" pitchFamily="34" charset="-122"/>
      <p:regular r:id="rId12"/>
      <p:bold r:id="rId13"/>
    </p:embeddedFont>
    <p:embeddedFont>
      <p:font typeface="方正黑体_GBK" panose="03000509000000000000" pitchFamily="65" charset="-122"/>
      <p:regular r:id="rId14"/>
    </p:embeddedFont>
    <p:embeddedFont>
      <p:font typeface="方正大标宋简体" panose="02010600030101010101" charset="-122"/>
      <p:regular r:id="rId15"/>
    </p:embeddedFont>
    <p:embeddedFont>
      <p:font typeface="方正小标宋_GBK" panose="03000509000000000000" pitchFamily="65" charset="-122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第一课时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Get ready</a:t>
            </a:r>
            <a:endParaRPr lang="zh-CN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62487FB-978D-40BF-9DF6-FA54D469DFA2}"/>
              </a:ext>
            </a:extLst>
          </p:cNvPr>
          <p:cNvSpPr/>
          <p:nvPr/>
        </p:nvSpPr>
        <p:spPr>
          <a:xfrm>
            <a:off x="4291808" y="962089"/>
            <a:ext cx="745736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选单词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把序号写在相应的方框里。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06F31FF-5E8F-49B9-A8DE-210440D6C7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24" y="1645839"/>
            <a:ext cx="6419649" cy="517584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9F8E0F6-C86F-4D18-985E-57D8CFA28D60}"/>
              </a:ext>
            </a:extLst>
          </p:cNvPr>
          <p:cNvSpPr/>
          <p:nvPr/>
        </p:nvSpPr>
        <p:spPr>
          <a:xfrm>
            <a:off x="7430569" y="1738093"/>
            <a:ext cx="390881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1.leg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2.arm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3.eye	    4.head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5.hand         6.ear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7.nose         8.foot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9.mouth	  10.body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3296C31-C5DD-49D4-A9CB-18A82CA71907}"/>
              </a:ext>
            </a:extLst>
          </p:cNvPr>
          <p:cNvSpPr/>
          <p:nvPr/>
        </p:nvSpPr>
        <p:spPr>
          <a:xfrm>
            <a:off x="7430569" y="1837426"/>
            <a:ext cx="3908818" cy="4054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8347B7D-E479-43A4-89E2-B02369CBA727}"/>
              </a:ext>
            </a:extLst>
          </p:cNvPr>
          <p:cNvSpPr/>
          <p:nvPr/>
        </p:nvSpPr>
        <p:spPr>
          <a:xfrm>
            <a:off x="5680502" y="182159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F1CAD9E-FF22-48F6-8CF0-7D2B3789BE51}"/>
              </a:ext>
            </a:extLst>
          </p:cNvPr>
          <p:cNvSpPr/>
          <p:nvPr/>
        </p:nvSpPr>
        <p:spPr>
          <a:xfrm>
            <a:off x="912995" y="18978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85AE115-B4B5-4E9A-B9DB-88F4F997AC8C}"/>
              </a:ext>
            </a:extLst>
          </p:cNvPr>
          <p:cNvSpPr/>
          <p:nvPr/>
        </p:nvSpPr>
        <p:spPr>
          <a:xfrm>
            <a:off x="992773" y="327221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101FE2-E8BC-47A2-9A2E-EF4069AC0CD4}"/>
              </a:ext>
            </a:extLst>
          </p:cNvPr>
          <p:cNvSpPr/>
          <p:nvPr/>
        </p:nvSpPr>
        <p:spPr>
          <a:xfrm>
            <a:off x="5844068" y="299218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3491F967-54E2-41C7-BBF5-833D909411BA}"/>
              </a:ext>
            </a:extLst>
          </p:cNvPr>
          <p:cNvSpPr/>
          <p:nvPr/>
        </p:nvSpPr>
        <p:spPr>
          <a:xfrm>
            <a:off x="5525630" y="37783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B351B28-41E5-4726-BB27-CE0D68ECF0FC}"/>
              </a:ext>
            </a:extLst>
          </p:cNvPr>
          <p:cNvSpPr/>
          <p:nvPr/>
        </p:nvSpPr>
        <p:spPr>
          <a:xfrm>
            <a:off x="6268501" y="442467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A30ED89-228B-44B6-8182-18476B49725F}"/>
              </a:ext>
            </a:extLst>
          </p:cNvPr>
          <p:cNvSpPr/>
          <p:nvPr/>
        </p:nvSpPr>
        <p:spPr>
          <a:xfrm>
            <a:off x="1200522" y="48626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BC7E423-A30B-4AE7-9B92-D819E8F526B3}"/>
              </a:ext>
            </a:extLst>
          </p:cNvPr>
          <p:cNvSpPr/>
          <p:nvPr/>
        </p:nvSpPr>
        <p:spPr>
          <a:xfrm>
            <a:off x="5034171" y="5300012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A542DFF0-3C79-4760-A2E2-130C8F5C31CB}"/>
              </a:ext>
            </a:extLst>
          </p:cNvPr>
          <p:cNvSpPr/>
          <p:nvPr/>
        </p:nvSpPr>
        <p:spPr>
          <a:xfrm>
            <a:off x="1616020" y="576276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932A2C5C-CFC5-4656-B0B4-109ECFF920D5}"/>
              </a:ext>
            </a:extLst>
          </p:cNvPr>
          <p:cNvSpPr/>
          <p:nvPr/>
        </p:nvSpPr>
        <p:spPr>
          <a:xfrm>
            <a:off x="5525630" y="617534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23" name="image1.jpeg"/>
          <p:cNvPicPr>
            <a:picLocks noChangeAspect="1"/>
          </p:cNvPicPr>
          <p:nvPr/>
        </p:nvPicPr>
        <p:blipFill rotWithShape="1">
          <a:blip r:embed="rId5"/>
          <a:srcRect r="17092"/>
          <a:stretch/>
        </p:blipFill>
        <p:spPr>
          <a:xfrm>
            <a:off x="382126" y="887938"/>
            <a:ext cx="3772646" cy="7334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1" y="861094"/>
            <a:ext cx="11006454" cy="1578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Lele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带领大家认识身体部位。根据图片提示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圈出正确的单词。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2524365"/>
            <a:ext cx="10444327" cy="2685990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2342661" y="4604465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727623" y="4501342"/>
            <a:ext cx="1130377" cy="709013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19050" y="4501342"/>
            <a:ext cx="1385450" cy="691761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61094"/>
            <a:ext cx="7083032" cy="226848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143590" y="2564854"/>
            <a:ext cx="1487467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852949" y="2564854"/>
            <a:ext cx="995760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93010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6167441-17F1-4281-AB08-E929B138D75D}"/>
              </a:ext>
            </a:extLst>
          </p:cNvPr>
          <p:cNvSpPr/>
          <p:nvPr/>
        </p:nvSpPr>
        <p:spPr>
          <a:xfrm>
            <a:off x="615351" y="946407"/>
            <a:ext cx="10711132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三、根据下面的单词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填到单词前的括号里。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leg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mouth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nose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 eye	        5.(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 hand	         6.(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 ear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C40975E-03BD-46A3-B4F0-8A7AD8E08B55}"/>
              </a:ext>
            </a:extLst>
          </p:cNvPr>
          <p:cNvSpPr/>
          <p:nvPr/>
        </p:nvSpPr>
        <p:spPr>
          <a:xfrm>
            <a:off x="1489481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911497C-221A-4A7E-BB13-D0C560810885}"/>
              </a:ext>
            </a:extLst>
          </p:cNvPr>
          <p:cNvSpPr/>
          <p:nvPr/>
        </p:nvSpPr>
        <p:spPr>
          <a:xfrm>
            <a:off x="5197944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5C15024-4B44-4C65-8828-649930AFA32C}"/>
              </a:ext>
            </a:extLst>
          </p:cNvPr>
          <p:cNvSpPr/>
          <p:nvPr/>
        </p:nvSpPr>
        <p:spPr>
          <a:xfrm>
            <a:off x="8906407" y="193367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3A15EA1-0AF1-4647-A67A-BB8BE6955F5C}"/>
              </a:ext>
            </a:extLst>
          </p:cNvPr>
          <p:cNvSpPr/>
          <p:nvPr/>
        </p:nvSpPr>
        <p:spPr>
          <a:xfrm>
            <a:off x="1408271" y="2782669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1BDBD24-8D5A-400F-ACCA-93C8121C07CC}"/>
              </a:ext>
            </a:extLst>
          </p:cNvPr>
          <p:cNvSpPr/>
          <p:nvPr/>
        </p:nvSpPr>
        <p:spPr>
          <a:xfrm>
            <a:off x="5077830" y="2792183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BF2AB83-48DA-4D79-AAE9-8AA00EF181CF}"/>
              </a:ext>
            </a:extLst>
          </p:cNvPr>
          <p:cNvSpPr/>
          <p:nvPr/>
        </p:nvSpPr>
        <p:spPr>
          <a:xfrm>
            <a:off x="8790990" y="2782668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762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1209212" cy="1931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Lanlan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向大家介绍了神话故事中一些人物的特殊外貌。根据图片提示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从方框中选择正确的单词填空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4234" y="2964664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234" y="2978416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825758"/>
            <a:ext cx="10630038" cy="216132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3780074"/>
            <a:ext cx="1111432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Zhu Bajie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got a big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two big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Nezha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has got three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,six 4.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and six hands.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4234" y="894326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4234" y="908078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34" y="1630078"/>
            <a:ext cx="10630038" cy="21613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60405" y="391649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13010" y="39271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947591" y="470848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426769" y="4708484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786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397594" y="3899140"/>
            <a:ext cx="11114321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Erlang 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God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 three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Tian Wu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has got eight heads,eight tails(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尾巴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) and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eight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40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05460" y="88420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664234" y="937456"/>
            <a:ext cx="112229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A.eyes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B.ears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C.legs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D.nose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E.heads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F.arms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234" y="951208"/>
            <a:ext cx="10990053" cy="571024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234" y="1673208"/>
            <a:ext cx="10630038" cy="216132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4754" y="398550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82466" y="5595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8345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278</Words>
  <Application>Microsoft Office PowerPoint</Application>
  <PresentationFormat>宽屏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Times New Roman</vt:lpstr>
      <vt:lpstr>方正隶变_GBK</vt:lpstr>
      <vt:lpstr>微软雅黑</vt:lpstr>
      <vt:lpstr>方正黑体_GBK</vt:lpstr>
      <vt:lpstr>方正大标宋简体</vt:lpstr>
      <vt:lpstr>Wingdings</vt:lpstr>
      <vt:lpstr>方正小标宋_GBK</vt:lpstr>
      <vt:lpstr>宋体</vt:lpstr>
      <vt:lpstr>Calibri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2026-03-02T01:53:41Z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