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15" r:id="rId6"/>
    <p:sldId id="509" r:id="rId7"/>
    <p:sldId id="510" r:id="rId8"/>
    <p:sldId id="427" r:id="rId9"/>
  </p:sldIdLst>
  <p:sldSz cx="12192000" cy="6858000"/>
  <p:notesSz cx="6858000" cy="9144000"/>
  <p:embeddedFontLst>
    <p:embeddedFont>
      <p:font typeface="方正黑体_GBK" pitchFamily="65" charset="-122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仿宋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大标宋_GBK" pitchFamily="65" charset="-122"/>
      <p:regular r:id="rId17"/>
    </p:embeddedFont>
    <p:embeddedFont>
      <p:font typeface="微软雅黑" pitchFamily="34" charset="-122"/>
      <p:regular r:id="rId18"/>
      <p:bold r:id="rId19"/>
    </p:embeddedFont>
    <p:embeddedFont>
      <p:font typeface="方正隶变_GBK" pitchFamily="65" charset="-122"/>
      <p:regular r:id="rId20"/>
    </p:embeddedFont>
    <p:embeddedFont>
      <p:font typeface="方正小标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TIF"/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2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18.TIF"/><Relationship Id="rId4" Type="http://schemas.openxmlformats.org/officeDocument/2006/relationships/image" Target="../media/image17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5828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23900" y="861095"/>
            <a:ext cx="6993698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一、读句子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选择正确的图片。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4135" y="1885950"/>
            <a:ext cx="6446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Times New Roman"/>
                <a:ea typeface="宋体"/>
              </a:rPr>
              <a:t>(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)1.She’s got short hair.</a:t>
            </a:r>
            <a:endParaRPr lang="zh-CN" altLang="en-US" sz="3600" dirty="0"/>
          </a:p>
        </p:txBody>
      </p:sp>
      <p:pic>
        <p:nvPicPr>
          <p:cNvPr id="8" name="image7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533149" y="2671031"/>
            <a:ext cx="1088824" cy="1504224"/>
          </a:xfrm>
          <a:prstGeom prst="rect">
            <a:avLst/>
          </a:prstGeom>
        </p:spPr>
      </p:pic>
      <p:pic>
        <p:nvPicPr>
          <p:cNvPr id="9" name="image7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234570" y="2538461"/>
            <a:ext cx="1132653" cy="163679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974388" y="2551331"/>
            <a:ext cx="33650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7251" y="188595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69802" y="4273034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)2.I can’t see your mouth.	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1738223" y="42788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973614" y="4982944"/>
            <a:ext cx="33650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5" name="image79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533149" y="5001994"/>
            <a:ext cx="1142048" cy="1381698"/>
          </a:xfrm>
          <a:prstGeom prst="rect">
            <a:avLst/>
          </a:prstGeom>
        </p:spPr>
      </p:pic>
      <p:pic>
        <p:nvPicPr>
          <p:cNvPr id="16" name="image80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267499" y="5001994"/>
            <a:ext cx="1176701" cy="138169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90600" y="876300"/>
            <a:ext cx="6800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)3.I’ve got two big ears.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781771" y="11334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39345" y="1928423"/>
            <a:ext cx="34804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8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630249" y="2001785"/>
            <a:ext cx="1521549" cy="1323035"/>
          </a:xfrm>
          <a:prstGeom prst="rect">
            <a:avLst/>
          </a:prstGeom>
        </p:spPr>
      </p:pic>
      <p:pic>
        <p:nvPicPr>
          <p:cNvPr id="10" name="image8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433423" y="2034137"/>
            <a:ext cx="1456156" cy="132303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17304" y="3417282"/>
            <a:ext cx="94297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</a:rPr>
              <a:t>4.You’ve got a big head.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713381" y="36466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920295" y="4340612"/>
            <a:ext cx="34804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B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4" name="image8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630249" y="4664462"/>
            <a:ext cx="1451840" cy="1393438"/>
          </a:xfrm>
          <a:prstGeom prst="rect">
            <a:avLst/>
          </a:prstGeom>
        </p:spPr>
      </p:pic>
      <p:pic>
        <p:nvPicPr>
          <p:cNvPr id="15" name="image84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6455727" y="4580047"/>
            <a:ext cx="1394372" cy="13254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10706100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人体的器官分别具有哪些功能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选词填空</a:t>
            </a:r>
            <a:r>
              <a:rPr lang="en-US" altLang="zh-CN" sz="3600" spc="-15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spc="-150" dirty="0">
                <a:latin typeface="Times New Roman"/>
                <a:ea typeface="方正黑体_GBK"/>
                <a:cs typeface="Times New Roman"/>
              </a:rPr>
              <a:t>补全句子。</a:t>
            </a:r>
            <a:endParaRPr lang="zh-CN" altLang="zh-CN" sz="3600" spc="-15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3078" y="1912302"/>
            <a:ext cx="1816418" cy="1583102"/>
          </a:xfrm>
          <a:prstGeom prst="rect">
            <a:avLst/>
          </a:prstGeom>
        </p:spPr>
      </p:pic>
      <p:pic>
        <p:nvPicPr>
          <p:cNvPr id="9" name="image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55607" y="1902777"/>
            <a:ext cx="1816418" cy="1583102"/>
          </a:xfrm>
          <a:prstGeom prst="rect">
            <a:avLst/>
          </a:prstGeom>
        </p:spPr>
      </p:pic>
      <p:pic>
        <p:nvPicPr>
          <p:cNvPr id="10" name="image8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00478" y="1912302"/>
            <a:ext cx="1816418" cy="1583102"/>
          </a:xfrm>
          <a:prstGeom prst="rect">
            <a:avLst/>
          </a:prstGeom>
        </p:spPr>
      </p:pic>
      <p:pic>
        <p:nvPicPr>
          <p:cNvPr id="11" name="image8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207091" y="1912302"/>
            <a:ext cx="1816418" cy="1583102"/>
          </a:xfrm>
          <a:prstGeom prst="rect">
            <a:avLst/>
          </a:prstGeom>
        </p:spPr>
      </p:pic>
      <p:pic>
        <p:nvPicPr>
          <p:cNvPr id="12" name="image8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299257" y="1912302"/>
            <a:ext cx="1816418" cy="15831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3078" y="3643610"/>
            <a:ext cx="772132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1.I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with my nose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2.I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with my hands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3.I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with my eyes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7660912" y="4079960"/>
            <a:ext cx="3454764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tastetouch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smell    hear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950705" y="3691235"/>
            <a:ext cx="1184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smell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50705" y="4526647"/>
            <a:ext cx="121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touch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81036" y="5365531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see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8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813078" y="1216977"/>
            <a:ext cx="1816418" cy="1583102"/>
          </a:xfrm>
          <a:prstGeom prst="rect">
            <a:avLst/>
          </a:prstGeom>
        </p:spPr>
      </p:pic>
      <p:pic>
        <p:nvPicPr>
          <p:cNvPr id="9" name="image8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2955607" y="1207452"/>
            <a:ext cx="1816418" cy="1583102"/>
          </a:xfrm>
          <a:prstGeom prst="rect">
            <a:avLst/>
          </a:prstGeom>
        </p:spPr>
      </p:pic>
      <p:pic>
        <p:nvPicPr>
          <p:cNvPr id="10" name="image8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100478" y="1216977"/>
            <a:ext cx="1816418" cy="1583102"/>
          </a:xfrm>
          <a:prstGeom prst="rect">
            <a:avLst/>
          </a:prstGeom>
        </p:spPr>
      </p:pic>
      <p:pic>
        <p:nvPicPr>
          <p:cNvPr id="11" name="image8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207091" y="1216977"/>
            <a:ext cx="1816418" cy="1583102"/>
          </a:xfrm>
          <a:prstGeom prst="rect">
            <a:avLst/>
          </a:prstGeom>
        </p:spPr>
      </p:pic>
      <p:pic>
        <p:nvPicPr>
          <p:cNvPr id="12" name="image89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9299257" y="1216977"/>
            <a:ext cx="1816418" cy="15831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3078" y="3081635"/>
            <a:ext cx="77213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4.I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with my tongue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5.I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 with my ears.</a:t>
            </a:r>
            <a:endParaRPr lang="zh-CN" altLang="en-US" sz="3600" dirty="0"/>
          </a:p>
        </p:txBody>
      </p:sp>
      <p:sp>
        <p:nvSpPr>
          <p:cNvPr id="13" name="矩形 12"/>
          <p:cNvSpPr/>
          <p:nvPr/>
        </p:nvSpPr>
        <p:spPr>
          <a:xfrm>
            <a:off x="7660912" y="3298910"/>
            <a:ext cx="3454764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tastetouch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smell    hear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027649" y="3105834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taste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23546" y="3958798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hear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499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61999" y="861094"/>
            <a:ext cx="107499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三、仿照例子写句子。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:She has got long hair.→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She hasn’t got long hair.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Tom has got two oranges.→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89220" y="4211548"/>
            <a:ext cx="56021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Tom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hasn’t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two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oranges.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850582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:I have got two ears.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9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932805" y="1383982"/>
            <a:ext cx="1496695" cy="958012"/>
          </a:xfrm>
          <a:prstGeom prst="rect">
            <a:avLst/>
          </a:prstGeom>
        </p:spPr>
      </p:pic>
      <p:pic>
        <p:nvPicPr>
          <p:cNvPr id="10" name="image9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65812" y="2761229"/>
            <a:ext cx="1563688" cy="96218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276349" y="2708231"/>
            <a:ext cx="500062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I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two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feet.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200</Words>
  <Application>Microsoft Office PowerPoint</Application>
  <PresentationFormat>自定义</PresentationFormat>
  <Paragraphs>59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方正黑体_GBK</vt:lpstr>
      <vt:lpstr>汉仪雅酷黑 95W</vt:lpstr>
      <vt:lpstr>Times New Roman</vt:lpstr>
      <vt:lpstr>Calibri</vt:lpstr>
      <vt:lpstr>方正仿宋_GBK</vt:lpstr>
      <vt:lpstr>方正大标宋简体</vt:lpstr>
      <vt:lpstr>方正大标宋_GBK</vt:lpstr>
      <vt:lpstr>微软雅黑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2026-03-03T06:32:03Z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