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4" r:id="rId2"/>
    <p:sldId id="506" r:id="rId3"/>
    <p:sldId id="507" r:id="rId4"/>
    <p:sldId id="508" r:id="rId5"/>
    <p:sldId id="427" r:id="rId6"/>
  </p:sldIdLst>
  <p:sldSz cx="12192000" cy="6858000"/>
  <p:notesSz cx="6858000" cy="9144000"/>
  <p:embeddedFontLst>
    <p:embeddedFont>
      <p:font typeface="方正隶变_GBK" pitchFamily="65" charset="-122"/>
      <p:regular r:id="rId7"/>
    </p:embeddedFont>
    <p:embeddedFont>
      <p:font typeface="方正大标宋_GBK" pitchFamily="65" charset="-122"/>
      <p:regular r:id="rId8"/>
    </p:embeddedFont>
    <p:embeddedFont>
      <p:font typeface="方正小标宋_GBK" pitchFamily="65" charset="-122"/>
      <p:regular r:id="rId9"/>
    </p:embeddedFont>
    <p:embeddedFont>
      <p:font typeface="NEU-BZ" pitchFamily="2" charset="-122"/>
      <p:regular r:id="rId10"/>
      <p:bold r:id="rId11"/>
      <p:italic r:id="rId12"/>
      <p:boldItalic r:id="rId13"/>
    </p:embeddedFont>
    <p:embeddedFont>
      <p:font typeface="微软雅黑" pitchFamily="34" charset="-122"/>
      <p:regular r:id="rId14"/>
      <p:bold r:id="rId15"/>
    </p:embeddedFont>
    <p:embeddedFont>
      <p:font typeface="方正大标宋简体" charset="-122"/>
      <p:regular r:id="rId16"/>
    </p:embeddedFont>
    <p:embeddedFont>
      <p:font typeface="方正书宋_GBK" pitchFamily="65" charset="-122"/>
      <p:regular r:id="rId17"/>
    </p:embeddedFont>
    <p:embeddedFont>
      <p:font typeface="方正黑体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</a:rPr>
              <a:t>第六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</a:rPr>
              <a:t>课时 </a:t>
            </a:r>
            <a:endParaRPr lang="en-US" altLang="zh-CN" sz="6000" dirty="0" smtClean="0">
              <a:latin typeface="方正大标宋_GBK" pitchFamily="65" charset="-122"/>
              <a:ea typeface="方正大标宋_GBK" pitchFamily="65" charset="-122"/>
            </a:endParaRPr>
          </a:p>
          <a:p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Wrap up—Let’s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explore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45341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5021580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5036969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四年级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2056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10064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一、读一读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为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Ben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和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Ann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各自选择正确的餐盘。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image15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39214" y="1723006"/>
            <a:ext cx="8642985" cy="341198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9676" y="5403935"/>
            <a:ext cx="102512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1.Ben: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2.Ann: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58953" y="550433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218204" y="549480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14349" y="876301"/>
            <a:ext cx="1084516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二、给下列句子选择相应的答语。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)1.Let’s get ready for lunch together.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)2.Do you like rice?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3.Does Amy like corn?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)4.Where is Tom?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)5.Where is the milk from?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91375" y="2624435"/>
            <a:ext cx="4476750" cy="3693319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A.Yes,she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does.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B.OK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C.No,I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don’t.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D.He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on the farm.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E.It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is from an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amimal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62049" y="183522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52523" y="26692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26875" y="35169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25004" y="432821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57251" y="517720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5"/>
            <a:ext cx="1087374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三、连词成句。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写序号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①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milk,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②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she,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③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Does,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④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like,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⑤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①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corn,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②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I,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③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like,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④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don’t, 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⑤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37020" y="2516872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③②④①⑤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37020" y="4174222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②④③①⑤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168</Words>
  <Application>Microsoft Office PowerPoint</Application>
  <PresentationFormat>自定义</PresentationFormat>
  <Paragraphs>43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方正隶变_GBK</vt:lpstr>
      <vt:lpstr>汉仪雅酷黑 95W</vt:lpstr>
      <vt:lpstr>方正大标宋_GBK</vt:lpstr>
      <vt:lpstr>Times New Roman</vt:lpstr>
      <vt:lpstr>方正小标宋_GBK</vt:lpstr>
      <vt:lpstr>NEU-BZ</vt:lpstr>
      <vt:lpstr>微软雅黑</vt:lpstr>
      <vt:lpstr>方正大标宋简体</vt:lpstr>
      <vt:lpstr>方正书宋_GBK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2026-03-14T02:08:03Z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