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9" r:id="rId6"/>
    <p:sldId id="522" r:id="rId7"/>
    <p:sldId id="530" r:id="rId8"/>
    <p:sldId id="531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方正小标宋_GBK" panose="03000509000000000000" pitchFamily="65" charset="-122"/>
      <p:regular r:id="rId15"/>
    </p:embeddedFont>
    <p:embeddedFont>
      <p:font typeface="Calibri" panose="020F0502020204030204" pitchFamily="34" charset="0"/>
      <p:regular r:id="rId16"/>
      <p:bold r:id="rId17"/>
      <p:italic r:id="rId18"/>
      <p:boldItalic r:id="rId19"/>
    </p:embeddedFont>
    <p:embeddedFont>
      <p:font typeface="方正大标宋简体" panose="02010600030101010101" charset="-122"/>
      <p:regular r:id="rId20"/>
    </p:embeddedFont>
    <p:embeddedFont>
      <p:font typeface="方正书宋_GBK" panose="03000509000000000000" pitchFamily="65" charset="-122"/>
      <p:regular r:id="rId21"/>
    </p:embeddedFont>
    <p:embeddedFont>
      <p:font typeface="方正大标宋_GBK" panose="03000509000000000000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86289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56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</a:t>
            </a:r>
            <a:r>
              <a:rPr lang="zh-CN" altLang="en-US" sz="56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时</a:t>
            </a:r>
            <a:endParaRPr lang="en-US" altLang="zh-CN" sz="5600" dirty="0" smtClean="0"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5600" b="1" dirty="0" smtClean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Wrap </a:t>
            </a:r>
            <a:r>
              <a:rPr lang="en-US" altLang="zh-CN" sz="56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up </a:t>
            </a:r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5600" b="1" dirty="0" smtClean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5600" b="1" dirty="0">
                <a:latin typeface="Times New Roman" panose="02020603050405020304" pitchFamily="18" charset="0"/>
                <a:ea typeface="方正大标宋_GBK" panose="03000509000000000000" pitchFamily="65" charset="-122"/>
                <a:cs typeface="Times New Roman" panose="02020603050405020304" pitchFamily="18" charset="0"/>
              </a:rPr>
              <a:t>Let’s explore</a:t>
            </a:r>
            <a:endParaRPr lang="zh-CN" altLang="en-US" sz="56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595887" y="4068552"/>
            <a:ext cx="921301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1483743" y="2032635"/>
            <a:ext cx="912674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CA2BE41-07D4-458A-88D6-CCA88F19E545}"/>
              </a:ext>
            </a:extLst>
          </p:cNvPr>
          <p:cNvSpPr/>
          <p:nvPr/>
        </p:nvSpPr>
        <p:spPr>
          <a:xfrm>
            <a:off x="505459" y="861094"/>
            <a:ext cx="10881409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一、选出下列句子的答语。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you like doing?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Does Lisa like running?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your mother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hobby?	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0D3EC07-E290-4214-A4AE-7602AE1AFD3F}"/>
              </a:ext>
            </a:extLst>
          </p:cNvPr>
          <p:cNvSpPr/>
          <p:nvPr/>
        </p:nvSpPr>
        <p:spPr>
          <a:xfrm>
            <a:off x="6905410" y="1364300"/>
            <a:ext cx="4684143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likes cooking.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 like reading books.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D.Yes,she does.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E.They like swimming.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F.He likes gardening.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8C44041-9AA6-406B-A899-ED03D5065E4B}"/>
              </a:ext>
            </a:extLst>
          </p:cNvPr>
          <p:cNvSpPr/>
          <p:nvPr/>
        </p:nvSpPr>
        <p:spPr>
          <a:xfrm>
            <a:off x="956865" y="194450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4E4656F2-6E01-4CF1-899E-A0E2BD0CC703}"/>
              </a:ext>
            </a:extLst>
          </p:cNvPr>
          <p:cNvSpPr/>
          <p:nvPr/>
        </p:nvSpPr>
        <p:spPr>
          <a:xfrm>
            <a:off x="956865" y="27167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A49EA1EA-C7E6-4A3C-9297-0F8763F169AA}"/>
              </a:ext>
            </a:extLst>
          </p:cNvPr>
          <p:cNvSpPr/>
          <p:nvPr/>
        </p:nvSpPr>
        <p:spPr>
          <a:xfrm>
            <a:off x="982513" y="357780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0B646A1-D799-4CC6-A80C-12986AFF8632}"/>
              </a:ext>
            </a:extLst>
          </p:cNvPr>
          <p:cNvSpPr/>
          <p:nvPr/>
        </p:nvSpPr>
        <p:spPr>
          <a:xfrm>
            <a:off x="505459" y="861094"/>
            <a:ext cx="7681009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 they like doing?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 playing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</a:t>
            </a:r>
            <a:r>
              <a:rPr lang="en-US" altLang="zh-CN" sz="3600" dirty="0">
                <a:latin typeface="方正书宋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⁃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pong?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600" spc="-11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he like doing?	</a:t>
            </a:r>
            <a:endParaRPr lang="zh-CN" altLang="zh-CN" sz="3600" spc="-11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B6EBB7E3-06D7-4E64-913E-CC6DE74AC3FC}"/>
              </a:ext>
            </a:extLst>
          </p:cNvPr>
          <p:cNvSpPr/>
          <p:nvPr/>
        </p:nvSpPr>
        <p:spPr>
          <a:xfrm>
            <a:off x="6939915" y="946407"/>
            <a:ext cx="4684143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A.Yes,I do.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likes cooking.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C.I like reading books.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D.Yes,she does.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E.They like swimming.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F.He likes gardening.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745B0B9-5BBD-41E9-BE22-164FF9C55B35}"/>
              </a:ext>
            </a:extLst>
          </p:cNvPr>
          <p:cNvSpPr/>
          <p:nvPr/>
        </p:nvSpPr>
        <p:spPr>
          <a:xfrm>
            <a:off x="847050" y="105584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03625BE-1611-4CA6-A832-362CAFEA89D1}"/>
              </a:ext>
            </a:extLst>
          </p:cNvPr>
          <p:cNvSpPr/>
          <p:nvPr/>
        </p:nvSpPr>
        <p:spPr>
          <a:xfrm>
            <a:off x="890180" y="18996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7073143-A2EA-4BDA-B221-3BC70CD9767C}"/>
              </a:ext>
            </a:extLst>
          </p:cNvPr>
          <p:cNvSpPr/>
          <p:nvPr/>
        </p:nvSpPr>
        <p:spPr>
          <a:xfrm>
            <a:off x="933538" y="357120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60" y="861093"/>
            <a:ext cx="108469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二、选择正确的单词完成句子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把编号写在括号里。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1.Kelly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(A.like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B.likes) plants.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2.Look!These 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(A.photoes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B.photos) of animals.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father is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(A.good 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B.like) running.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62049" y="189813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0674" y="272980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70674" y="43346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2" name="矩形 11"/>
          <p:cNvSpPr/>
          <p:nvPr/>
        </p:nvSpPr>
        <p:spPr>
          <a:xfrm>
            <a:off x="505460" y="861093"/>
            <a:ext cx="1084690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4.Li Ming likes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(A.play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B.playing) the </a:t>
            </a:r>
            <a:r>
              <a:rPr lang="en-US" altLang="zh-CN" sz="36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erhu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5.They like learning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(A.with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B.about) insects.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6.I like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(A.swiming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B.swimming).It’s interesting. 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43272" y="1055842"/>
            <a:ext cx="4924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7428" y="270125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43270" y="434666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034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59" y="861095"/>
            <a:ext cx="1100645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People have different hobbies.Some people like singing.They like music.Some people like gardening.They like plants.Some people like dancing.They like to move their body.Some people like writing.They like to tell stories.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5223" y="861095"/>
            <a:ext cx="1073988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1.like music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A.like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2.like plants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B.like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gardening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3.like to move their body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C.like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4.like to tell stories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D.like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2980141" y="2235830"/>
            <a:ext cx="4680116" cy="2344796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2919756" y="3071004"/>
            <a:ext cx="4740501" cy="1884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5320199" y="2235830"/>
            <a:ext cx="2400443" cy="168919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196466" y="3830128"/>
            <a:ext cx="3524176" cy="91596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75616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731261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用数字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1~4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给下列图片排序。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635" y="1646605"/>
            <a:ext cx="9731583" cy="190516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08271" y="29904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17840" y="294793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27409" y="294394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61142" y="292902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37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282</Words>
  <Application>Microsoft Office PowerPoint</Application>
  <PresentationFormat>宽屏</PresentationFormat>
  <Paragraphs>76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微软雅黑</vt:lpstr>
      <vt:lpstr>方正隶变_GBK</vt:lpstr>
      <vt:lpstr>方正黑体_GBK</vt:lpstr>
      <vt:lpstr>Wingdings</vt:lpstr>
      <vt:lpstr>汉仪雅酷黑 95W</vt:lpstr>
      <vt:lpstr>宋体</vt:lpstr>
      <vt:lpstr>方正小标宋_GBK</vt:lpstr>
      <vt:lpstr>Calibri</vt:lpstr>
      <vt:lpstr>方正大标宋简体</vt:lpstr>
      <vt:lpstr>方正书宋_GBK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2026-03-21T01:08:19Z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