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4" r:id="rId3"/>
    <p:sldId id="526" r:id="rId4"/>
    <p:sldId id="527" r:id="rId5"/>
    <p:sldId id="531" r:id="rId6"/>
    <p:sldId id="528" r:id="rId7"/>
    <p:sldId id="427" r:id="rId8"/>
  </p:sldIdLst>
  <p:sldSz cx="12192000" cy="6858000"/>
  <p:notesSz cx="6858000" cy="9144000"/>
  <p:embeddedFontLst>
    <p:embeddedFont>
      <p:font typeface="方正书宋_GBK" panose="03000509000000000000" pitchFamily="65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NEU-BZ" panose="02010600010101010101" pitchFamily="2" charset="-122"/>
      <p:regular r:id="rId11"/>
      <p:bold r:id="rId12"/>
      <p:italic r:id="rId13"/>
      <p:boldItalic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黑体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new exer" panose="02000000000000000000" pitchFamily="2" charset="0"/>
      <p:regular r:id="rId19"/>
    </p:embeddedFont>
    <p:embeddedFont>
      <p:font typeface="方正小标宋_GBK" panose="03000509000000000000" pitchFamily="65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/>
              <a:t>第三课时 </a:t>
            </a:r>
            <a:r>
              <a:rPr lang="en-US" altLang="zh-CN" sz="6000"/>
              <a:t>Speed up</a:t>
            </a:r>
            <a:r>
              <a:rPr lang="en-US" altLang="zh-CN"/>
              <a:t> </a:t>
            </a:r>
            <a:endParaRPr lang="zh-CN" altLang="zh-CN"/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60" y="861094"/>
            <a:ext cx="687230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一、读句子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选择正确的图片。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/>
          <a:srcRect r="73670"/>
          <a:stretch/>
        </p:blipFill>
        <p:spPr>
          <a:xfrm>
            <a:off x="400663" y="1496661"/>
            <a:ext cx="1954349" cy="122692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/>
          <a:srcRect r="72523"/>
          <a:stretch/>
        </p:blipFill>
        <p:spPr>
          <a:xfrm>
            <a:off x="7612453" y="1550298"/>
            <a:ext cx="1323340" cy="13564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/>
          <a:srcRect l="56851"/>
          <a:stretch/>
        </p:blipFill>
        <p:spPr>
          <a:xfrm>
            <a:off x="9611068" y="1485522"/>
            <a:ext cx="2078185" cy="135647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/>
          <a:srcRect l="37354" r="35683"/>
          <a:stretch/>
        </p:blipFill>
        <p:spPr>
          <a:xfrm>
            <a:off x="2649429" y="1496661"/>
            <a:ext cx="2001328" cy="122692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/>
          <a:srcRect l="73515"/>
          <a:stretch/>
        </p:blipFill>
        <p:spPr>
          <a:xfrm>
            <a:off x="5205263" y="1550298"/>
            <a:ext cx="1965850" cy="122692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69343" y="2710974"/>
            <a:ext cx="1079164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help you smell.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help you talk and eat.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3.We help you hear.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4.We help you see.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5.We help you walk and run.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31439" y="29067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31438" y="36501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55483" y="442886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55483" y="52460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70866" y="603549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37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15A6AB9-6724-4294-A6ED-6653129BC2C0}"/>
              </a:ext>
            </a:extLst>
          </p:cNvPr>
          <p:cNvSpPr/>
          <p:nvPr/>
        </p:nvSpPr>
        <p:spPr>
          <a:xfrm>
            <a:off x="505460" y="850189"/>
            <a:ext cx="11006455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观察雪人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从方框中选择合适的单词补全短文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将序号写在横线上。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82.jpeg">
            <a:extLst>
              <a:ext uri="{FF2B5EF4-FFF2-40B4-BE49-F238E27FC236}">
                <a16:creationId xmlns:a16="http://schemas.microsoft.com/office/drawing/2014/main" xmlns="" id="{D87D6811-DFD4-439D-A4FC-0940BA3AA6F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278875" y="2544375"/>
            <a:ext cx="2034350" cy="207610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81F77E2-1E8D-4DCC-B717-A3198835940D}"/>
              </a:ext>
            </a:extLst>
          </p:cNvPr>
          <p:cNvSpPr/>
          <p:nvPr/>
        </p:nvSpPr>
        <p:spPr>
          <a:xfrm>
            <a:off x="4122706" y="2897043"/>
            <a:ext cx="6392893" cy="1399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A.listen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B.friends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C.mouth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D.hand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E.nice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F.see</a:t>
            </a:r>
            <a:endParaRPr lang="zh-CN" altLang="en-US" sz="36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1EA2078-EDF8-4C64-913B-B5295AE91EF9}"/>
              </a:ext>
            </a:extLst>
          </p:cNvPr>
          <p:cNvSpPr/>
          <p:nvPr/>
        </p:nvSpPr>
        <p:spPr>
          <a:xfrm>
            <a:off x="4132053" y="2846717"/>
            <a:ext cx="6392173" cy="15700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6C90504-00D8-490F-A88D-E6AFA204F73F}"/>
              </a:ext>
            </a:extLst>
          </p:cNvPr>
          <p:cNvSpPr/>
          <p:nvPr/>
        </p:nvSpPr>
        <p:spPr>
          <a:xfrm>
            <a:off x="1278875" y="4710646"/>
            <a:ext cx="431400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Hello.I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 a snowman.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055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BF32C17-AA54-4FFA-A3CC-14C790AFE3E2}"/>
              </a:ext>
            </a:extLst>
          </p:cNvPr>
          <p:cNvSpPr/>
          <p:nvPr/>
        </p:nvSpPr>
        <p:spPr>
          <a:xfrm>
            <a:off x="504853" y="2557742"/>
            <a:ext cx="10913817" cy="417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Look!I can smell with my nose.I can 1.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with my eyes.I have ears.I 2.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with them.I say“Hi!” with my 3.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.I wave(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挥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my 4.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arm to say “Good morning!”I am 5.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 my friends.Let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be good 6.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! 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E795891-9144-45F2-9900-56BA20553E9A}"/>
              </a:ext>
            </a:extLst>
          </p:cNvPr>
          <p:cNvSpPr/>
          <p:nvPr/>
        </p:nvSpPr>
        <p:spPr>
          <a:xfrm>
            <a:off x="9275574" y="2769743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37C95B6-0944-429A-BEFC-F0CEA7ED6945}"/>
              </a:ext>
            </a:extLst>
          </p:cNvPr>
          <p:cNvSpPr/>
          <p:nvPr/>
        </p:nvSpPr>
        <p:spPr>
          <a:xfrm>
            <a:off x="5305649" y="361504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2CBB988-1153-4444-ADF0-5A8450CC813B}"/>
              </a:ext>
            </a:extLst>
          </p:cNvPr>
          <p:cNvSpPr/>
          <p:nvPr/>
        </p:nvSpPr>
        <p:spPr>
          <a:xfrm>
            <a:off x="2093450" y="439378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6E179EF-BDB8-41C2-B093-0769551E5993}"/>
              </a:ext>
            </a:extLst>
          </p:cNvPr>
          <p:cNvSpPr/>
          <p:nvPr/>
        </p:nvSpPr>
        <p:spPr>
          <a:xfrm>
            <a:off x="6918040" y="439378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2593399F-71D8-4062-9E0C-819DEA4847C8}"/>
              </a:ext>
            </a:extLst>
          </p:cNvPr>
          <p:cNvSpPr/>
          <p:nvPr/>
        </p:nvSpPr>
        <p:spPr>
          <a:xfrm>
            <a:off x="5657027" y="528820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1C135CA1-F867-4E3B-A891-4054FADE0979}"/>
              </a:ext>
            </a:extLst>
          </p:cNvPr>
          <p:cNvSpPr/>
          <p:nvPr/>
        </p:nvSpPr>
        <p:spPr>
          <a:xfrm>
            <a:off x="2344424" y="604739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3EF9575-BDEF-4FA0-A7FE-6117FD0962AF}"/>
              </a:ext>
            </a:extLst>
          </p:cNvPr>
          <p:cNvSpPr/>
          <p:nvPr/>
        </p:nvSpPr>
        <p:spPr>
          <a:xfrm>
            <a:off x="2506629" y="897155"/>
            <a:ext cx="6392173" cy="157000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565F0DA-253E-4024-9C93-2113929C170C}"/>
              </a:ext>
            </a:extLst>
          </p:cNvPr>
          <p:cNvSpPr/>
          <p:nvPr/>
        </p:nvSpPr>
        <p:spPr>
          <a:xfrm>
            <a:off x="2783519" y="897155"/>
            <a:ext cx="6901852" cy="1399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A.listen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B.friends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C.mouth</a:t>
            </a: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D.hand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E.nice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F.see</a:t>
            </a:r>
            <a:endParaRPr lang="zh-CN" altLang="en-US" sz="36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990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0856EA7-F26C-4A9B-8AC1-5C1DCE40B3AE}"/>
              </a:ext>
            </a:extLst>
          </p:cNvPr>
          <p:cNvSpPr/>
          <p:nvPr/>
        </p:nvSpPr>
        <p:spPr>
          <a:xfrm>
            <a:off x="587617" y="821065"/>
            <a:ext cx="10650747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根据汉语提示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选择正确的单词补全句子。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answer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team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talk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important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listen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585687B-CCFB-435D-B7EA-79D3442BE9BF}"/>
              </a:ext>
            </a:extLst>
          </p:cNvPr>
          <p:cNvSpPr/>
          <p:nvPr/>
        </p:nvSpPr>
        <p:spPr>
          <a:xfrm>
            <a:off x="1278874" y="1682159"/>
            <a:ext cx="8736393" cy="7994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32BFFAF-A020-4667-B513-CE2B55E8C9E6}"/>
              </a:ext>
            </a:extLst>
          </p:cNvPr>
          <p:cNvSpPr/>
          <p:nvPr/>
        </p:nvSpPr>
        <p:spPr>
          <a:xfrm>
            <a:off x="595332" y="2481646"/>
            <a:ext cx="10635316" cy="3241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1.I help you</a:t>
            </a:r>
            <a:r>
              <a:rPr lang="zh-CN" altLang="zh-CN" sz="3600" dirty="0"/>
              <a:t> </a:t>
            </a:r>
            <a:r>
              <a:rPr lang="en-US" altLang="zh-CN" sz="3600" dirty="0"/>
              <a:t>                      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谈话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2.You are a                          (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队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).</a:t>
            </a:r>
          </a:p>
          <a:p>
            <a:pPr>
              <a:lnSpc>
                <a:spcPct val="20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3.I                          (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听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with my ears.</a:t>
            </a:r>
            <a:endParaRPr lang="zh-CN" altLang="zh-CN" sz="36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62483B8-C67E-49D5-ADB5-06DCF661B24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002800" y="2836212"/>
            <a:ext cx="2751019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46C3C4F-EECA-44FD-B129-B7A711FD52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896051" y="3968266"/>
            <a:ext cx="2751019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0B0FA620-1C61-440B-A008-EC0DEA4142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278874" y="5065521"/>
            <a:ext cx="2751019" cy="76718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3B1C82D-3BDA-44C9-BC2C-EC8EFF83C7E1}"/>
              </a:ext>
            </a:extLst>
          </p:cNvPr>
          <p:cNvSpPr/>
          <p:nvPr/>
        </p:nvSpPr>
        <p:spPr>
          <a:xfrm>
            <a:off x="3889624" y="2889734"/>
            <a:ext cx="7889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talk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98948B7-2E1B-4348-AB8C-11BCA486F2F9}"/>
              </a:ext>
            </a:extLst>
          </p:cNvPr>
          <p:cNvSpPr/>
          <p:nvPr/>
        </p:nvSpPr>
        <p:spPr>
          <a:xfrm>
            <a:off x="3596661" y="4005450"/>
            <a:ext cx="9428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team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78BF030-104C-4E44-A89D-F82D700BBF0F}"/>
              </a:ext>
            </a:extLst>
          </p:cNvPr>
          <p:cNvSpPr/>
          <p:nvPr/>
        </p:nvSpPr>
        <p:spPr>
          <a:xfrm>
            <a:off x="1945014" y="5117673"/>
            <a:ext cx="9893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listen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55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0856EA7-F26C-4A9B-8AC1-5C1DCE40B3AE}"/>
              </a:ext>
            </a:extLst>
          </p:cNvPr>
          <p:cNvSpPr/>
          <p:nvPr/>
        </p:nvSpPr>
        <p:spPr>
          <a:xfrm>
            <a:off x="587617" y="821065"/>
            <a:ext cx="10650747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answer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team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talk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important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listen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585687B-CCFB-435D-B7EA-79D3442BE9BF}"/>
              </a:ext>
            </a:extLst>
          </p:cNvPr>
          <p:cNvSpPr/>
          <p:nvPr/>
        </p:nvSpPr>
        <p:spPr>
          <a:xfrm>
            <a:off x="1330633" y="910361"/>
            <a:ext cx="8736393" cy="79948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32BFFAF-A020-4667-B513-CE2B55E8C9E6}"/>
              </a:ext>
            </a:extLst>
          </p:cNvPr>
          <p:cNvSpPr/>
          <p:nvPr/>
        </p:nvSpPr>
        <p:spPr>
          <a:xfrm>
            <a:off x="691029" y="1811005"/>
            <a:ext cx="10635316" cy="2133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4.How do you 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回答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)?</a:t>
            </a:r>
            <a:endParaRPr lang="zh-CN" altLang="zh-CN" sz="360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5.You are all       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(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重要的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 to me.</a:t>
            </a:r>
            <a:endParaRPr lang="zh-CN" altLang="zh-CN" sz="360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2040A9F-0850-4315-8901-2F33B4CA29C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491274" y="2178350"/>
            <a:ext cx="2751019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30D9FA6-36FE-4F59-BC9E-C1CB1E70A0B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161971" y="3278895"/>
            <a:ext cx="2751019" cy="76718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ECA7E9C-C993-4744-93D1-5F1FBCD3CD6E}"/>
              </a:ext>
            </a:extLst>
          </p:cNvPr>
          <p:cNvSpPr/>
          <p:nvPr/>
        </p:nvSpPr>
        <p:spPr>
          <a:xfrm>
            <a:off x="4234238" y="2220397"/>
            <a:ext cx="12650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answer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E1BF823-82BB-4A7C-8A10-809EB5745895}"/>
              </a:ext>
            </a:extLst>
          </p:cNvPr>
          <p:cNvSpPr/>
          <p:nvPr/>
        </p:nvSpPr>
        <p:spPr>
          <a:xfrm>
            <a:off x="3678911" y="3331468"/>
            <a:ext cx="17171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important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866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228</Words>
  <Application>Microsoft Office PowerPoint</Application>
  <PresentationFormat>宽屏</PresentationFormat>
  <Paragraphs>56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Times New Roman</vt:lpstr>
      <vt:lpstr>方正书宋_GBK</vt:lpstr>
      <vt:lpstr>方正隶变_GBK</vt:lpstr>
      <vt:lpstr>NEU-BZ</vt:lpstr>
      <vt:lpstr>微软雅黑</vt:lpstr>
      <vt:lpstr>方正黑体_GBK</vt:lpstr>
      <vt:lpstr>方正大标宋简体</vt:lpstr>
      <vt:lpstr>new exer</vt:lpstr>
      <vt:lpstr>Wingdings</vt:lpstr>
      <vt:lpstr>方正小标宋_GBK</vt:lpstr>
      <vt:lpstr>宋体</vt:lpstr>
      <vt:lpstr>Calibri</vt:lpstr>
      <vt:lpstr>汉仪雅酷黑 95W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2026-03-02T02:12:13Z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