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方正仿宋_GBK" pitchFamily="65" charset="-122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7444721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在字母中圈出适当的单词。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38201" y="2171701"/>
            <a:ext cx="10673714" cy="828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u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1" y="1871979"/>
            <a:ext cx="1783943" cy="1554798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6476999" y="2362200"/>
            <a:ext cx="2486025" cy="658089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72582"/>
              </a:solidFill>
            </a:endParaRPr>
          </a:p>
        </p:txBody>
      </p:sp>
      <p:pic>
        <p:nvPicPr>
          <p:cNvPr id="11" name="image47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408271" y="4131627"/>
            <a:ext cx="1783943" cy="15547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5890" y="4384760"/>
            <a:ext cx="104540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u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7315200" y="4552950"/>
            <a:ext cx="1647824" cy="717040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8" name="image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25463" y="1131252"/>
            <a:ext cx="1783943" cy="15547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6750" y="1323975"/>
            <a:ext cx="107632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u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image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525460" y="3457575"/>
            <a:ext cx="1783943" cy="155479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22848" y="3832310"/>
            <a:ext cx="106842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p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n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343775" y="1476376"/>
            <a:ext cx="3248025" cy="770930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 dirty="0"/>
          </a:p>
        </p:txBody>
      </p:sp>
      <p:sp>
        <p:nvSpPr>
          <p:cNvPr id="12" name="圆角矩形 11"/>
          <p:cNvSpPr/>
          <p:nvPr/>
        </p:nvSpPr>
        <p:spPr>
          <a:xfrm>
            <a:off x="6772275" y="4048125"/>
            <a:ext cx="1790700" cy="707515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5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05520" y="1293177"/>
            <a:ext cx="1652798" cy="14404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5800" y="1381125"/>
            <a:ext cx="1075944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r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895975" y="1504950"/>
            <a:ext cx="2476500" cy="799505"/>
          </a:xfrm>
          <a:prstGeom prst="roundRect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二、英汉互译。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1.mouth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2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身体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 smtClean="0">
                <a:latin typeface="Times New Roman"/>
                <a:ea typeface="宋体"/>
                <a:cs typeface="Times New Roman"/>
              </a:rPr>
              <a:t>拥有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4.leg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手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6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15359" y="174534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嘴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31329" y="174534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body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6050" y="2569254"/>
            <a:ext cx="258640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have/has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got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32013" y="256925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 dirty="0">
                <a:solidFill>
                  <a:srgbClr val="E72582"/>
                </a:solidFill>
                <a:latin typeface="Times New Roman"/>
                <a:ea typeface="方正仿宋_GBK"/>
                <a:cs typeface="Times New Roman"/>
              </a:rPr>
              <a:t>腿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56176" y="3355072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hand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25175" y="3391589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head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6870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三、给下列句子选择对应的图片。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30" y="1761812"/>
            <a:ext cx="10873740" cy="1575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42565" y="3353781"/>
            <a:ext cx="10139760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1.Touch your nose.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2.Move your leg.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)3.Touch your toes.	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4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4.Move your head.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2466" y="352286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39371" y="432950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8421" y="51135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8421" y="58469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132</Words>
  <Application>Microsoft Office PowerPoint</Application>
  <PresentationFormat>自定义</PresentationFormat>
  <Paragraphs>44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方正仿宋_GBK</vt:lpstr>
      <vt:lpstr>汉仪雅酷黑 95W</vt:lpstr>
      <vt:lpstr>Wingdings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2026-03-03T02:33:30Z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