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35" r:id="rId4"/>
    <p:sldId id="533" r:id="rId5"/>
    <p:sldId id="521" r:id="rId6"/>
    <p:sldId id="522" r:id="rId7"/>
    <p:sldId id="427" r:id="rId8"/>
  </p:sldIdLst>
  <p:sldSz cx="12192000" cy="6858000"/>
  <p:notesSz cx="6858000" cy="9144000"/>
  <p:embeddedFontLst>
    <p:embeddedFont>
      <p:font typeface="方正大标宋_GBK" panose="03000509000000000000" pitchFamily="65" charset="-122"/>
      <p:regular r:id="rId9"/>
    </p:embeddedFont>
    <p:embeddedFont>
      <p:font typeface="NEU-BZ" panose="02010600010101010101" pitchFamily="2" charset="-122"/>
      <p:regular r:id="rId10"/>
      <p:bold r:id="rId11"/>
      <p:italic r:id="rId12"/>
      <p:boldItalic r:id="rId13"/>
    </p:embeddedFont>
    <p:embeddedFont>
      <p:font typeface="微软雅黑" panose="020B0503020204020204" pitchFamily="34" charset="-122"/>
      <p:regular r:id="rId14"/>
      <p:bold r:id="rId15"/>
    </p:embeddedFont>
    <p:embeddedFont>
      <p:font typeface="方正隶变_GBK" panose="03000509000000000000" pitchFamily="65" charset="-122"/>
      <p:regular r:id="rId16"/>
    </p:embeddedFont>
    <p:embeddedFont>
      <p:font typeface="方正大标宋简体" panose="02010600030101010101" charset="-122"/>
      <p:regular r:id="rId17"/>
    </p:embeddedFont>
    <p:embeddedFont>
      <p:font typeface="方正黑体_GBK" panose="03000509000000000000" pitchFamily="65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方正书宋_GBK" panose="03000509000000000000" pitchFamily="65" charset="-122"/>
      <p:regular r:id="rId20"/>
    </p:embeddedFont>
    <p:embeddedFont>
      <p:font typeface="new exer" panose="02000000000000000000" pitchFamily="2" charset="0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第三课时  </a:t>
            </a: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Speed up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方正大标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86596" y="861094"/>
            <a:ext cx="1084340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一、小动物们即将上场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假如你是解说员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请帮助他们介绍自己的特点。选择合适的词汇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8136" y="2204245"/>
            <a:ext cx="10860658" cy="228073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56864" y="4325275"/>
            <a:ext cx="1047313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1.This is an elephant.He is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36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2.This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 a panda.He is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3.This is a bird.She can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	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807080" y="4484983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88989" y="52910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27577" y="607451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671" y="735752"/>
            <a:ext cx="10860658" cy="228073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72119" y="3016490"/>
            <a:ext cx="1047313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4.This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 a chameleon.He is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5.This is a lion.He can run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6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6.This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 a giraffe.He is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28991" y="314809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6742497" y="398598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18492" y="476210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4386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9706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二、看图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读句子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给图画编号。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6121" y="1304296"/>
            <a:ext cx="10745131" cy="189754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27494" y="3275593"/>
            <a:ext cx="1065375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1.—Look at the monkeys!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—They are small and cute.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2.—Let’s go to the zoo!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—OK!I love animals!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3.—Look!What is it?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—It’s a giraffe.It’s tall.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4.—What are they?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—They’re pandas.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5.This is an ostrich.It is fast.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6934" y="266004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93247" y="268917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60558" y="268917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93361" y="266004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26164" y="2689171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465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82893BE-7174-4BAB-8966-8BCC3854CE30}"/>
              </a:ext>
            </a:extLst>
          </p:cNvPr>
          <p:cNvSpPr/>
          <p:nvPr/>
        </p:nvSpPr>
        <p:spPr>
          <a:xfrm>
            <a:off x="571129" y="956299"/>
            <a:ext cx="10854431" cy="5009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三、根据图片提示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选出合适的单词补全短文。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Look 1.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(on/at) the picture.This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2.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(is/are) Panpan.He is my new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animal friend.He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3.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(a/an) elephant.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He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 big and 4.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(strong/small).l love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(he/him). 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27.jpeg">
            <a:extLst>
              <a:ext uri="{FF2B5EF4-FFF2-40B4-BE49-F238E27FC236}">
                <a16:creationId xmlns:a16="http://schemas.microsoft.com/office/drawing/2014/main" xmlns="" id="{89EA07F1-0637-4A06-AC4C-F78FE0559D5F}"/>
              </a:ext>
            </a:extLst>
          </p:cNvPr>
          <p:cNvPicPr/>
          <p:nvPr/>
        </p:nvPicPr>
        <p:blipFill rotWithShape="1">
          <a:blip r:embed="rId4"/>
          <a:srcRect l="8811"/>
          <a:stretch/>
        </p:blipFill>
        <p:spPr>
          <a:xfrm>
            <a:off x="8939816" y="2274239"/>
            <a:ext cx="2423603" cy="218299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B8C243E-684B-45A9-ADBB-A99303C0C582}"/>
              </a:ext>
            </a:extLst>
          </p:cNvPr>
          <p:cNvSpPr/>
          <p:nvPr/>
        </p:nvSpPr>
        <p:spPr>
          <a:xfrm>
            <a:off x="3429955" y="195107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at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0336E63-6E6D-4BA3-8310-6B60D54561C4}"/>
              </a:ext>
            </a:extLst>
          </p:cNvPr>
          <p:cNvSpPr/>
          <p:nvPr/>
        </p:nvSpPr>
        <p:spPr>
          <a:xfrm>
            <a:off x="1753184" y="277471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7E28656-23F3-4FE2-AEBD-F21CA6479525}"/>
              </a:ext>
            </a:extLst>
          </p:cNvPr>
          <p:cNvSpPr/>
          <p:nvPr/>
        </p:nvSpPr>
        <p:spPr>
          <a:xfrm>
            <a:off x="4972038" y="3590621"/>
            <a:ext cx="620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6FBC075-D6BB-42DE-9B45-26EAB870DFA3}"/>
              </a:ext>
            </a:extLst>
          </p:cNvPr>
          <p:cNvSpPr/>
          <p:nvPr/>
        </p:nvSpPr>
        <p:spPr>
          <a:xfrm>
            <a:off x="3689000" y="4360105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strong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E07CC125-7F48-4EE4-8DD0-CFDCD80387C4}"/>
              </a:ext>
            </a:extLst>
          </p:cNvPr>
          <p:cNvSpPr/>
          <p:nvPr/>
        </p:nvSpPr>
        <p:spPr>
          <a:xfrm>
            <a:off x="1547999" y="5239462"/>
            <a:ext cx="9028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him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5AB390B-DD03-466D-A8F6-4507ACFF15FD}"/>
              </a:ext>
            </a:extLst>
          </p:cNvPr>
          <p:cNvSpPr/>
          <p:nvPr/>
        </p:nvSpPr>
        <p:spPr>
          <a:xfrm>
            <a:off x="605607" y="1021119"/>
            <a:ext cx="44550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四、看图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补充句子。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4772D4F-F183-4CC8-B2F7-FE57F8BE535C}"/>
              </a:ext>
            </a:extLst>
          </p:cNvPr>
          <p:cNvSpPr/>
          <p:nvPr/>
        </p:nvSpPr>
        <p:spPr>
          <a:xfrm>
            <a:off x="4437820" y="1667450"/>
            <a:ext cx="6698882" cy="4992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1.This is                           </a:t>
            </a:r>
            <a:r>
              <a:rPr lang="en-US" altLang="zh-CN" sz="36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Times New Roman" panose="02020603050405020304" pitchFamily="18" charset="0"/>
                <a:cs typeface="Times New Roman" panose="02020603050405020304" pitchFamily="18" charset="0"/>
              </a:rPr>
              <a:t>2.He is a                           .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Times New Roman" panose="02020603050405020304" pitchFamily="18" charset="0"/>
                <a:cs typeface="Times New Roman" panose="02020603050405020304" pitchFamily="18" charset="0"/>
              </a:rPr>
              <a:t>3.He is                              .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Times New Roman" panose="02020603050405020304" pitchFamily="18" charset="0"/>
                <a:cs typeface="Times New Roman" panose="02020603050405020304" pitchFamily="18" charset="0"/>
              </a:rPr>
              <a:t>4.He is my                            friend.</a:t>
            </a:r>
            <a:endParaRPr lang="zh-CN" altLang="zh-CN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endParaRPr lang="en-US" altLang="zh-CN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1153D164-0239-4269-8421-C5CCCB7EE71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217665" y="2019811"/>
            <a:ext cx="2986720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C84FB52-0E80-4376-AD7A-4DD64DC2AEB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217665" y="3164916"/>
            <a:ext cx="2986720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A3C5C0C2-6358-43D9-A78F-18D5E6BF39D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5947371" y="4194839"/>
            <a:ext cx="2986720" cy="7671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CF07368-0402-4E43-A01C-0976A8BF1A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628857" y="5339944"/>
            <a:ext cx="2986720" cy="76718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D954BB43-2803-480E-8E13-5328E234B0F6}"/>
              </a:ext>
            </a:extLst>
          </p:cNvPr>
          <p:cNvSpPr/>
          <p:nvPr/>
        </p:nvSpPr>
        <p:spPr>
          <a:xfrm>
            <a:off x="7071626" y="2079110"/>
            <a:ext cx="8242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Bobo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9C652FB-3089-4356-91DB-C968290F435C}"/>
              </a:ext>
            </a:extLst>
          </p:cNvPr>
          <p:cNvSpPr/>
          <p:nvPr/>
        </p:nvSpPr>
        <p:spPr>
          <a:xfrm>
            <a:off x="6951053" y="3224691"/>
            <a:ext cx="13516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giraffe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2CE4C6F-00B6-4A1C-800C-9C186EFBEE2E}"/>
              </a:ext>
            </a:extLst>
          </p:cNvPr>
          <p:cNvSpPr/>
          <p:nvPr/>
        </p:nvSpPr>
        <p:spPr>
          <a:xfrm>
            <a:off x="7033361" y="4238894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tall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05AB185F-CCC0-4900-9A69-B011D0E95C3F}"/>
              </a:ext>
            </a:extLst>
          </p:cNvPr>
          <p:cNvSpPr/>
          <p:nvPr/>
        </p:nvSpPr>
        <p:spPr>
          <a:xfrm>
            <a:off x="7685154" y="5385743"/>
            <a:ext cx="11993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animal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526" y="2163426"/>
            <a:ext cx="3363676" cy="37631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8334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235</Words>
  <Application>Microsoft Office PowerPoint</Application>
  <PresentationFormat>宽屏</PresentationFormat>
  <Paragraphs>63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方正大标宋_GBK</vt:lpstr>
      <vt:lpstr>Arial</vt:lpstr>
      <vt:lpstr>Times New Roman</vt:lpstr>
      <vt:lpstr>NEU-BZ</vt:lpstr>
      <vt:lpstr>汉仪雅酷黑 95W</vt:lpstr>
      <vt:lpstr>微软雅黑</vt:lpstr>
      <vt:lpstr>方正隶变_GBK</vt:lpstr>
      <vt:lpstr>方正大标宋简体</vt:lpstr>
      <vt:lpstr>方正黑体_GBK</vt:lpstr>
      <vt:lpstr>Wingdings</vt:lpstr>
      <vt:lpstr>方正小标宋_GBK</vt:lpstr>
      <vt:lpstr>方正书宋_GBK</vt:lpstr>
      <vt:lpstr>new exer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2026-02-26T08:03:11Z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