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0" r:id="rId7"/>
    <p:sldId id="511" r:id="rId8"/>
    <p:sldId id="514" r:id="rId9"/>
    <p:sldId id="512" r:id="rId10"/>
    <p:sldId id="515" r:id="rId11"/>
    <p:sldId id="427" r:id="rId12"/>
  </p:sldIdLst>
  <p:sldSz cx="12192000" cy="6858000"/>
  <p:notesSz cx="6858000" cy="9144000"/>
  <p:embeddedFontLst>
    <p:embeddedFont>
      <p:font typeface="方正隶变_GBK" pitchFamily="65" charset="-122"/>
      <p:regular r:id="rId13"/>
    </p:embeddedFont>
    <p:embeddedFont>
      <p:font typeface="方正大标宋_GBK" pitchFamily="65" charset="-122"/>
      <p:regular r:id="rId14"/>
    </p:embeddedFont>
    <p:embeddedFont>
      <p:font typeface="new exer" pitchFamily="2" charset="0"/>
      <p:regular r:id="rId15"/>
    </p:embeddedFont>
    <p:embeddedFont>
      <p:font typeface="方正小标宋_GBK" pitchFamily="65" charset="-122"/>
      <p:regular r:id="rId16"/>
    </p:embeddedFont>
    <p:embeddedFont>
      <p:font typeface="NEU-BZ" pitchFamily="2" charset="-122"/>
      <p:regular r:id="rId17"/>
      <p:bold r:id="rId18"/>
      <p:italic r:id="rId19"/>
      <p:boldItalic r:id="rId20"/>
    </p:embeddedFont>
    <p:embeddedFont>
      <p:font typeface="微软雅黑" pitchFamily="34" charset="-122"/>
      <p:regular r:id="rId21"/>
      <p:bold r:id="rId22"/>
    </p:embeddedFont>
    <p:embeddedFont>
      <p:font typeface="方正大标宋简体" charset="-122"/>
      <p:regular r:id="rId23"/>
    </p:embeddedFont>
    <p:embeddedFont>
      <p:font typeface="方正书宋_GBK" pitchFamily="65" charset="-122"/>
      <p:regular r:id="rId24"/>
    </p:embeddedFont>
    <p:embeddedFont>
      <p:font typeface="方正黑体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"/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png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3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4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综合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练习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783893" y="1039937"/>
            <a:ext cx="1044958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根据短文内容判断正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1.Fish smells good.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2.It’s afternoon now.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)3.Lion and Rabbit are hungry now.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586474" y="19632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86474" y="2782669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3681" y="353292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888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709672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一、看图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仿照例子写一写。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216" y="1939409"/>
            <a:ext cx="774571" cy="8454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例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:</a:t>
            </a:r>
            <a:endParaRPr lang="zh-CN" altLang="en-US" sz="3600" dirty="0"/>
          </a:p>
        </p:txBody>
      </p:sp>
      <p:pic>
        <p:nvPicPr>
          <p:cNvPr id="8" name="image15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619967" y="2009003"/>
            <a:ext cx="1608773" cy="1419997"/>
          </a:xfrm>
          <a:prstGeom prst="rect">
            <a:avLst/>
          </a:prstGeom>
        </p:spPr>
      </p:pic>
      <p:pic>
        <p:nvPicPr>
          <p:cNvPr id="9" name="image15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603072" y="2009002"/>
            <a:ext cx="1608773" cy="141999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5505836" y="2194010"/>
            <a:ext cx="57717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one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apple→three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apples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4981" y="4625459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endParaRPr lang="zh-CN" altLang="en-US" sz="3600" dirty="0"/>
          </a:p>
        </p:txBody>
      </p:sp>
      <p:pic>
        <p:nvPicPr>
          <p:cNvPr id="12" name="image15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1568511" y="4375846"/>
            <a:ext cx="1608773" cy="1419997"/>
          </a:xfrm>
          <a:prstGeom prst="rect">
            <a:avLst/>
          </a:prstGeom>
        </p:spPr>
      </p:pic>
      <p:pic>
        <p:nvPicPr>
          <p:cNvPr id="13" name="image158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3561618" y="4379537"/>
            <a:ext cx="1598772" cy="141116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514" r="2136"/>
          <a:stretch/>
        </p:blipFill>
        <p:spPr>
          <a:xfrm>
            <a:off x="5380882" y="4625459"/>
            <a:ext cx="2524868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7963585" y="4549259"/>
            <a:ext cx="64633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514" r="2136"/>
          <a:stretch/>
        </p:blipFill>
        <p:spPr>
          <a:xfrm>
            <a:off x="8705166" y="4644378"/>
            <a:ext cx="2524868" cy="76718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5860890" y="4663374"/>
            <a:ext cx="156485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one cake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87391" y="4682424"/>
            <a:ext cx="176041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two cakes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5" y="1066800"/>
            <a:ext cx="53180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2.</a:t>
            </a:r>
            <a:endParaRPr lang="zh-CN" altLang="en-US" sz="3600" dirty="0"/>
          </a:p>
        </p:txBody>
      </p:sp>
      <p:pic>
        <p:nvPicPr>
          <p:cNvPr id="8" name="image1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522335" y="1066797"/>
            <a:ext cx="1608773" cy="1419997"/>
          </a:xfrm>
          <a:prstGeom prst="rect">
            <a:avLst/>
          </a:prstGeom>
        </p:spPr>
      </p:pic>
      <p:pic>
        <p:nvPicPr>
          <p:cNvPr id="10" name="image16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3396805" y="1066798"/>
            <a:ext cx="1608773" cy="141999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5295157" y="1393205"/>
            <a:ext cx="2524868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877860" y="1317005"/>
            <a:ext cx="64633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8619441" y="1412124"/>
            <a:ext cx="2524868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58645" y="1422338"/>
            <a:ext cx="204895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one hot dog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736276" y="1445563"/>
            <a:ext cx="231024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five hot dogs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6390" y="3244334"/>
            <a:ext cx="5309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3.</a:t>
            </a:r>
            <a:endParaRPr lang="zh-CN" altLang="en-US" sz="3600" dirty="0"/>
          </a:p>
        </p:txBody>
      </p:sp>
      <p:pic>
        <p:nvPicPr>
          <p:cNvPr id="16" name="image16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1542218" y="3288395"/>
            <a:ext cx="1569005" cy="1384895"/>
          </a:xfrm>
          <a:prstGeom prst="rect">
            <a:avLst/>
          </a:prstGeom>
        </p:spPr>
      </p:pic>
      <p:pic>
        <p:nvPicPr>
          <p:cNvPr id="17" name="image16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3450491" y="3263384"/>
            <a:ext cx="1558549" cy="137566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5396361" y="3429000"/>
            <a:ext cx="2524868" cy="76718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979064" y="3352800"/>
            <a:ext cx="646331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→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2136"/>
          <a:stretch/>
        </p:blipFill>
        <p:spPr>
          <a:xfrm>
            <a:off x="8619441" y="3440397"/>
            <a:ext cx="2524868" cy="76718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642609" y="3457575"/>
            <a:ext cx="19752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one tomato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590105" y="3473707"/>
            <a:ext cx="25891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seven tomatoes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861095"/>
            <a:ext cx="108070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二、选出不同类的一项。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1.A.corn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B.early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C.carrot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2.A.breakfast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B.lunch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C.time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)3.A.beans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B.grapes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C.likes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)4.A.fruit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B.strawberry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C.orange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)5.A.rice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B.meat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C.juice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94103" y="18215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98746" y="26692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94102" y="35074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8454" y="43170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90649" y="511788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00100" y="861095"/>
            <a:ext cx="703291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三、选词填空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补全句子或对话。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9607" y="1796388"/>
            <a:ext cx="8413468" cy="9233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Does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Why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early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76299" y="2967335"/>
            <a:ext cx="1063561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1.—Get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up,Sam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!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/>
            </a:r>
            <a:b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—But it’s still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carrots.But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 cucumbers.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48345" y="380987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early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80400" y="4675495"/>
            <a:ext cx="115095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2" name="image1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450381" y="3070951"/>
            <a:ext cx="1682218" cy="13852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282982" y="977238"/>
            <a:ext cx="8413468" cy="9233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Does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with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Why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early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56865" y="2057400"/>
            <a:ext cx="1055505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3.I like yummy sandwiches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beef and tomatoes.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4.—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are you so happy?</a:t>
            </a:r>
            <a:b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—I’ve got a toy panda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he like apples?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69648" y="2168088"/>
            <a:ext cx="10054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with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11576" y="3765560"/>
            <a:ext cx="10823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</a:rPr>
              <a:t>Why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10" name="image16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875051" y="3990906"/>
            <a:ext cx="1685024" cy="138756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844754" y="5378470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Does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933451"/>
            <a:ext cx="109213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四、根据情境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选择合适的选项补全对话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将序号填在横线上。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2951" y="2133780"/>
            <a:ext cx="2876550" cy="435811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A.Let’s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get cucumbers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B.No,I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C.Does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Lili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 noodles? </a:t>
            </a:r>
          </a:p>
          <a:p>
            <a:pPr>
              <a:lnSpc>
                <a:spcPct val="11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D.Do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you like grapes?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6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790951" y="2133780"/>
            <a:ext cx="8211267" cy="431990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860144" y="213008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08003" y="314393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59594" y="408271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114722" y="500663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14375" y="861095"/>
            <a:ext cx="10797540" cy="5009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五、阅读短文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完成练习。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Good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morning.I’m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Cat.Fish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smells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nice.I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it.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Good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morning.I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am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Rabbit.I’m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hungry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now.I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two carrots.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Hi.I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am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Bird.Can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have some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rice,please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Hello.I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am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Lion.I’m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hungry,too.I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chicken.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420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684905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圈出文中提到的食物。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8271" y="1885358"/>
            <a:ext cx="10325098" cy="1543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581150" y="2070273"/>
            <a:ext cx="1362075" cy="118727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7915275" y="2054014"/>
            <a:ext cx="1438275" cy="118727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79264D76-B83B-EF12-1E1E-9C2B62B8E5BA}"/>
              </a:ext>
            </a:extLst>
          </p:cNvPr>
          <p:cNvSpPr/>
          <p:nvPr/>
        </p:nvSpPr>
        <p:spPr>
          <a:xfrm>
            <a:off x="10058400" y="2054013"/>
            <a:ext cx="1453515" cy="1203537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</TotalTime>
  <Words>256</Words>
  <Application>Microsoft Office PowerPoint</Application>
  <PresentationFormat>自定义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方正隶变_GBK</vt:lpstr>
      <vt:lpstr>汉仪雅酷黑 95W</vt:lpstr>
      <vt:lpstr>方正大标宋_GBK</vt:lpstr>
      <vt:lpstr>new exer</vt:lpstr>
      <vt:lpstr>Times New Roman</vt:lpstr>
      <vt:lpstr>方正小标宋_GBK</vt:lpstr>
      <vt:lpstr>NEU-BZ</vt:lpstr>
      <vt:lpstr>微软雅黑</vt:lpstr>
      <vt:lpstr>方正大标宋简体</vt:lpstr>
      <vt:lpstr>方正书宋_GBK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297</cp:revision>
  <dcterms:created xsi:type="dcterms:W3CDTF">2019-06-19T02:08:00Z</dcterms:created>
  <dcterms:modified xsi:type="dcterms:W3CDTF">2026-03-14T03:06:24Z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