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3" r:id="rId3"/>
    <p:sldId id="527" r:id="rId4"/>
    <p:sldId id="528" r:id="rId5"/>
    <p:sldId id="530" r:id="rId6"/>
    <p:sldId id="529" r:id="rId7"/>
    <p:sldId id="489" r:id="rId8"/>
    <p:sldId id="520" r:id="rId9"/>
    <p:sldId id="521" r:id="rId10"/>
    <p:sldId id="522" r:id="rId11"/>
    <p:sldId id="526" r:id="rId12"/>
    <p:sldId id="427" r:id="rId13"/>
  </p:sldIdLst>
  <p:sldSz cx="12192000" cy="6858000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方正隶变_GBK" panose="03000509000000000000" pitchFamily="65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Calibri" panose="020F0502020204030204" pitchFamily="34" charset="0"/>
      <p:regular r:id="rId19"/>
      <p:bold r:id="rId20"/>
      <p:italic r:id="rId21"/>
      <p:boldItalic r:id="rId22"/>
    </p:embeddedFont>
    <p:embeddedFont>
      <p:font typeface="方正大标宋简体" panose="02010600030101010101" charset="-122"/>
      <p:regular r:id="rId23"/>
    </p:embeddedFont>
    <p:embeddedFont>
      <p:font typeface="方正大标宋_GBK" panose="03000509000000000000" pitchFamily="65" charset="-122"/>
      <p:regular r:id="rId24"/>
    </p:embeddedFont>
    <p:embeddedFont>
      <p:font typeface="new exer" panose="02000000000000000000" pitchFamily="2" charset="0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1.TIF"/><Relationship Id="rId5" Type="http://schemas.openxmlformats.org/officeDocument/2006/relationships/image" Target="../media/image10.TIF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6" Type="http://schemas.openxmlformats.org/officeDocument/2006/relationships/image" Target="../media/image13.TIF"/><Relationship Id="rId5" Type="http://schemas.openxmlformats.org/officeDocument/2006/relationships/image" Target="../media/image12.T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Start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899D9C0-2384-4384-945D-6C10EEB031A6}"/>
              </a:ext>
            </a:extLst>
          </p:cNvPr>
          <p:cNvSpPr/>
          <p:nvPr/>
        </p:nvSpPr>
        <p:spPr>
          <a:xfrm>
            <a:off x="505460" y="841079"/>
            <a:ext cx="1083132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hobby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D3402AF-C698-48D0-AC8B-881DE0C00BE6}"/>
              </a:ext>
            </a:extLst>
          </p:cNvPr>
          <p:cNvSpPr/>
          <p:nvPr/>
        </p:nvSpPr>
        <p:spPr>
          <a:xfrm>
            <a:off x="1292854" y="2593752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688D0E3-D205-48EA-8085-998DDA3C51BE}"/>
              </a:ext>
            </a:extLst>
          </p:cNvPr>
          <p:cNvSpPr/>
          <p:nvPr/>
        </p:nvSpPr>
        <p:spPr>
          <a:xfrm>
            <a:off x="1523686" y="499275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②③①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5FD70B3-228F-47B2-BFA2-38BF1A7CC7B9}"/>
              </a:ext>
            </a:extLst>
          </p:cNvPr>
          <p:cNvSpPr/>
          <p:nvPr/>
        </p:nvSpPr>
        <p:spPr>
          <a:xfrm>
            <a:off x="597763" y="915791"/>
            <a:ext cx="10623612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3BA70E6-FACF-4D66-8D33-979570FFEC5A}"/>
              </a:ext>
            </a:extLst>
          </p:cNvPr>
          <p:cNvSpPr/>
          <p:nvPr/>
        </p:nvSpPr>
        <p:spPr>
          <a:xfrm>
            <a:off x="1151973" y="179880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①④②⑤③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551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8" name="矩形 7"/>
          <p:cNvSpPr/>
          <p:nvPr/>
        </p:nvSpPr>
        <p:spPr>
          <a:xfrm>
            <a:off x="505460" y="861093"/>
            <a:ext cx="10890034" cy="606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一、周日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小山羊到小狗家做客。根据图片情境</a:t>
            </a:r>
            <a:r>
              <a:rPr lang="en-US" altLang="zh-CN" sz="3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</a:t>
            </a:r>
            <a:r>
              <a:rPr lang="zh-CN" altLang="zh-CN" sz="30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0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5992" y="149230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0560" y="161132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602" y="2935410"/>
            <a:ext cx="9894273" cy="37956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0559" y="2245298"/>
            <a:ext cx="10339831" cy="4302151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B759ED0-DF7E-4CFA-BBDE-4246E2736519}"/>
              </a:ext>
            </a:extLst>
          </p:cNvPr>
          <p:cNvSpPr/>
          <p:nvPr/>
        </p:nvSpPr>
        <p:spPr>
          <a:xfrm>
            <a:off x="1972426" y="49475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549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733" y="2299402"/>
            <a:ext cx="10038675" cy="4066891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6FF13E1-5003-4C7B-8D55-9CE2E1C1892D}"/>
              </a:ext>
            </a:extLst>
          </p:cNvPr>
          <p:cNvSpPr/>
          <p:nvPr/>
        </p:nvSpPr>
        <p:spPr>
          <a:xfrm>
            <a:off x="9424409" y="43328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92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107" y="2453826"/>
            <a:ext cx="9416613" cy="341213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CD0BFD89-D2CD-47DA-9D73-ED5CE88EC1BA}"/>
              </a:ext>
            </a:extLst>
          </p:cNvPr>
          <p:cNvSpPr/>
          <p:nvPr/>
        </p:nvSpPr>
        <p:spPr>
          <a:xfrm>
            <a:off x="2231472" y="487450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D0BFD89-D2CD-47DA-9D73-ED5CE88EC1BA}"/>
              </a:ext>
            </a:extLst>
          </p:cNvPr>
          <p:cNvSpPr/>
          <p:nvPr/>
        </p:nvSpPr>
        <p:spPr>
          <a:xfrm>
            <a:off x="8803308" y="46515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6424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15992" y="802199"/>
            <a:ext cx="10795923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A.That’s my mum.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 do you like doing?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C.He likes running.	  D.What are these?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E.Who is this?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60" y="921212"/>
            <a:ext cx="10891355" cy="120507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992" y="2216707"/>
            <a:ext cx="10576527" cy="416613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80C669A-5EE4-4BF3-8DC4-D7A7A42CB3F6}"/>
              </a:ext>
            </a:extLst>
          </p:cNvPr>
          <p:cNvSpPr/>
          <p:nvPr/>
        </p:nvSpPr>
        <p:spPr>
          <a:xfrm>
            <a:off x="2614493" y="498748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554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8882B91-2C44-4579-B829-1B7546691805}"/>
              </a:ext>
            </a:extLst>
          </p:cNvPr>
          <p:cNvSpPr/>
          <p:nvPr/>
        </p:nvSpPr>
        <p:spPr>
          <a:xfrm>
            <a:off x="505459" y="861094"/>
            <a:ext cx="10907287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写出下列动词的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ing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形式。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600" u="sng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   </a:t>
            </a:r>
            <a:r>
              <a:rPr lang="en-US" altLang="zh-CN" sz="3600" u="sng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write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take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	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   </a:t>
            </a:r>
            <a:r>
              <a:rPr lang="en-US" altLang="zh-CN" sz="3600" u="sng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dance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	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D9B1EAC-B72F-4E1C-ACA1-E6D2B5630AAC}"/>
              </a:ext>
            </a:extLst>
          </p:cNvPr>
          <p:cNvSpPr/>
          <p:nvPr/>
        </p:nvSpPr>
        <p:spPr>
          <a:xfrm>
            <a:off x="2335915" y="1773290"/>
            <a:ext cx="162095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0AA71F6D-A7AE-47C5-B1DE-E73C4A0D6E56}"/>
              </a:ext>
            </a:extLst>
          </p:cNvPr>
          <p:cNvSpPr/>
          <p:nvPr/>
        </p:nvSpPr>
        <p:spPr>
          <a:xfrm>
            <a:off x="7762970" y="1773290"/>
            <a:ext cx="21339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swimming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ADBDC9AE-3F6A-4572-87A1-8B4B55F07533}"/>
              </a:ext>
            </a:extLst>
          </p:cNvPr>
          <p:cNvSpPr/>
          <p:nvPr/>
        </p:nvSpPr>
        <p:spPr>
          <a:xfrm>
            <a:off x="2256897" y="2507390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painting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77578BF-2A89-44AE-9F71-2C3D1EAB2C49}"/>
              </a:ext>
            </a:extLst>
          </p:cNvPr>
          <p:cNvSpPr/>
          <p:nvPr/>
        </p:nvSpPr>
        <p:spPr>
          <a:xfrm>
            <a:off x="8070747" y="2507390"/>
            <a:ext cx="15183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writing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3719F6E-4509-49BD-97EC-ED0441E1188B}"/>
              </a:ext>
            </a:extLst>
          </p:cNvPr>
          <p:cNvSpPr/>
          <p:nvPr/>
        </p:nvSpPr>
        <p:spPr>
          <a:xfrm>
            <a:off x="2256897" y="3387875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DD6BEE-CBE0-4652-9635-ADEA21E20C29}"/>
              </a:ext>
            </a:extLst>
          </p:cNvPr>
          <p:cNvSpPr/>
          <p:nvPr/>
        </p:nvSpPr>
        <p:spPr>
          <a:xfrm>
            <a:off x="8137666" y="3331817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playing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7AA2818-D7B7-40A0-B74B-F07F98E184DC}"/>
              </a:ext>
            </a:extLst>
          </p:cNvPr>
          <p:cNvSpPr/>
          <p:nvPr/>
        </p:nvSpPr>
        <p:spPr>
          <a:xfrm>
            <a:off x="2199188" y="420577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making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31721F5-50E9-414D-BECF-F9318D147A14}"/>
              </a:ext>
            </a:extLst>
          </p:cNvPr>
          <p:cNvSpPr/>
          <p:nvPr/>
        </p:nvSpPr>
        <p:spPr>
          <a:xfrm>
            <a:off x="7987994" y="4192911"/>
            <a:ext cx="15440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singing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1B396C8-DE5B-4673-85DF-2429FA0F3C36}"/>
              </a:ext>
            </a:extLst>
          </p:cNvPr>
          <p:cNvSpPr/>
          <p:nvPr/>
        </p:nvSpPr>
        <p:spPr>
          <a:xfrm>
            <a:off x="2199188" y="5022475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E28DCE21-9E29-493D-82E8-31FAADDFAE38}"/>
              </a:ext>
            </a:extLst>
          </p:cNvPr>
          <p:cNvSpPr/>
          <p:nvPr/>
        </p:nvSpPr>
        <p:spPr>
          <a:xfrm>
            <a:off x="8070747" y="50173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reading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89E66F5C-3010-42EA-B518-39850EEF5A0D}"/>
              </a:ext>
            </a:extLst>
          </p:cNvPr>
          <p:cNvSpPr/>
          <p:nvPr/>
        </p:nvSpPr>
        <p:spPr>
          <a:xfrm>
            <a:off x="2554413" y="5841586"/>
            <a:ext cx="16466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dancing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D1977F40-D376-41C5-806C-78F0EE58F498}"/>
              </a:ext>
            </a:extLst>
          </p:cNvPr>
          <p:cNvSpPr/>
          <p:nvPr/>
        </p:nvSpPr>
        <p:spPr>
          <a:xfrm>
            <a:off x="8137666" y="5831340"/>
            <a:ext cx="17748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listening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A7EC6A2-4ED4-4F5A-81BC-B702F5641716}"/>
              </a:ext>
            </a:extLst>
          </p:cNvPr>
          <p:cNvSpPr/>
          <p:nvPr/>
        </p:nvSpPr>
        <p:spPr>
          <a:xfrm>
            <a:off x="505459" y="839834"/>
            <a:ext cx="10875713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根据图片提示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填上所缺的单词。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                 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likes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.                      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21850E19-1D2A-4B86-974E-0EF4EB16EC3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83666" y="2322565"/>
            <a:ext cx="4179112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86E33B0-E285-4EF1-8FC7-1BB7D027E3D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872291" y="3977226"/>
            <a:ext cx="2260426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8B3A83B-6456-4891-8383-A65907672CE6}"/>
              </a:ext>
            </a:extLst>
          </p:cNvPr>
          <p:cNvSpPr/>
          <p:nvPr/>
        </p:nvSpPr>
        <p:spPr>
          <a:xfrm>
            <a:off x="2738537" y="2369970"/>
            <a:ext cx="297228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likes 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 books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8A5CE036-ABFA-4B6D-BEDD-B13ED574DAB6}"/>
              </a:ext>
            </a:extLst>
          </p:cNvPr>
          <p:cNvSpPr/>
          <p:nvPr/>
        </p:nvSpPr>
        <p:spPr>
          <a:xfrm>
            <a:off x="3322955" y="4036098"/>
            <a:ext cx="130035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running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image22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67811" y="1863305"/>
            <a:ext cx="1706219" cy="1450211"/>
          </a:xfrm>
          <a:prstGeom prst="rect">
            <a:avLst/>
          </a:prstGeom>
        </p:spPr>
      </p:pic>
      <p:pic>
        <p:nvPicPr>
          <p:cNvPr id="16" name="image2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63421" y="3684790"/>
            <a:ext cx="1731009" cy="1471281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C9807A87-46FB-4ABC-B812-24CF47F2E913}"/>
              </a:ext>
            </a:extLst>
          </p:cNvPr>
          <p:cNvSpPr/>
          <p:nvPr/>
        </p:nvSpPr>
        <p:spPr>
          <a:xfrm>
            <a:off x="551574" y="934964"/>
            <a:ext cx="10740821" cy="248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Lanlan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.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endParaRPr lang="zh-CN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4883989-E6CE-453C-A2F3-8C469300C2B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352092" y="1107070"/>
            <a:ext cx="3816628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7490ACE7-2DCD-472E-B2F7-2248F33579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272454" y="2747408"/>
            <a:ext cx="3740924" cy="7671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9483B31-EA6C-4D81-BD41-B982ED9DB684}"/>
              </a:ext>
            </a:extLst>
          </p:cNvPr>
          <p:cNvSpPr/>
          <p:nvPr/>
        </p:nvSpPr>
        <p:spPr>
          <a:xfrm>
            <a:off x="2646264" y="1157491"/>
            <a:ext cx="30925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likes 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taking photoes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B5D75644-4B38-4B63-9612-EDCBB35F4E1B}"/>
              </a:ext>
            </a:extLst>
          </p:cNvPr>
          <p:cNvSpPr/>
          <p:nvPr/>
        </p:nvSpPr>
        <p:spPr>
          <a:xfrm>
            <a:off x="1682991" y="2806707"/>
            <a:ext cx="27703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like doing tai chi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4" name="image22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720294" y="870860"/>
            <a:ext cx="1458433" cy="1239604"/>
          </a:xfrm>
          <a:prstGeom prst="rect">
            <a:avLst/>
          </a:prstGeom>
        </p:spPr>
      </p:pic>
      <p:pic>
        <p:nvPicPr>
          <p:cNvPr id="15" name="image23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5423915" y="2343989"/>
            <a:ext cx="1849063" cy="1571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272</Words>
  <Application>Microsoft Office PowerPoint</Application>
  <PresentationFormat>宽屏</PresentationFormat>
  <Paragraphs>87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6" baseType="lpstr">
      <vt:lpstr>微软雅黑</vt:lpstr>
      <vt:lpstr>方正隶变_GBK</vt:lpstr>
      <vt:lpstr>方正黑体_GBK</vt:lpstr>
      <vt:lpstr>Wingdings</vt:lpstr>
      <vt:lpstr>汉仪雅酷黑 95W</vt:lpstr>
      <vt:lpstr>宋体</vt:lpstr>
      <vt:lpstr>方正小标宋_GBK</vt:lpstr>
      <vt:lpstr>Calibri</vt:lpstr>
      <vt:lpstr>方正大标宋简体</vt:lpstr>
      <vt:lpstr>方正大标宋_GBK</vt:lpstr>
      <vt:lpstr>Arial</vt:lpstr>
      <vt:lpstr>new exer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235</cp:revision>
  <dcterms:created xsi:type="dcterms:W3CDTF">2019-06-19T02:08:00Z</dcterms:created>
  <dcterms:modified xsi:type="dcterms:W3CDTF">2026-03-21T00:47:35Z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