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4" r:id="rId3"/>
    <p:sldId id="530" r:id="rId4"/>
    <p:sldId id="531" r:id="rId5"/>
    <p:sldId id="535" r:id="rId6"/>
    <p:sldId id="538" r:id="rId7"/>
    <p:sldId id="536" r:id="rId8"/>
    <p:sldId id="427" r:id="rId9"/>
  </p:sldIdLst>
  <p:sldSz cx="12192000" cy="6858000"/>
  <p:notesSz cx="6858000" cy="9144000"/>
  <p:embeddedFontLst>
    <p:embeddedFont>
      <p:font typeface="微软雅黑" panose="020B0503020204020204" pitchFamily="34" charset="-122"/>
      <p:regular r:id="rId10"/>
      <p:bold r:id="rId11"/>
    </p:embeddedFont>
    <p:embeddedFont>
      <p:font typeface="方正隶变_GBK" panose="03000509000000000000" pitchFamily="65" charset="-122"/>
      <p:regular r:id="rId12"/>
    </p:embeddedFont>
    <p:embeddedFont>
      <p:font typeface="方正小标宋_GBK" panose="03000509000000000000" pitchFamily="65" charset="-122"/>
      <p:regular r:id="rId13"/>
    </p:embeddedFont>
    <p:embeddedFont>
      <p:font typeface="方正黑体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new exer" panose="02000000000000000000" pitchFamily="2" charset="0"/>
      <p:regular r:id="rId19"/>
    </p:embeddedFont>
    <p:embeddedFont>
      <p:font typeface="方正书宋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8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-5715" y="1938389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 dirty="0"/>
              <a:t>第六课时 </a:t>
            </a:r>
            <a:endParaRPr lang="en-US" altLang="zh-CN" sz="6000" dirty="0"/>
          </a:p>
          <a:p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Wrap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up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——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explore</a:t>
            </a:r>
            <a:endParaRPr lang="zh-CN" altLang="zh-CN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094431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610212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599790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05460" y="891191"/>
            <a:ext cx="5961888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一、根据图片提示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补全单词。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656" y="1796734"/>
            <a:ext cx="7722358" cy="21455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655" y="4294369"/>
            <a:ext cx="5355213" cy="2201321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1244033" y="3171391"/>
            <a:ext cx="380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2345337" y="3168515"/>
            <a:ext cx="3449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r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3811829" y="3168515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4941891" y="3162765"/>
            <a:ext cx="3369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6199194" y="3171391"/>
            <a:ext cx="3337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c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7079151" y="3167532"/>
            <a:ext cx="3513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1551709" y="5687428"/>
            <a:ext cx="3561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u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2690303" y="5687428"/>
            <a:ext cx="35137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4123849" y="5687428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4971620" y="5687428"/>
            <a:ext cx="33855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o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966421"/>
            <a:ext cx="7735136" cy="20700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528" y="3348322"/>
            <a:ext cx="4902037" cy="2172583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1106010" y="2258056"/>
            <a:ext cx="3369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2248724" y="2268491"/>
            <a:ext cx="3962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d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3741462" y="2258056"/>
            <a:ext cx="34496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r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6284524" y="2255810"/>
            <a:ext cx="380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7152964" y="2260381"/>
            <a:ext cx="36740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n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1537332" y="4646509"/>
            <a:ext cx="3802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a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7A07A00F-D1A6-4FA3-B73A-321BD7A8B24B}"/>
              </a:ext>
            </a:extLst>
          </p:cNvPr>
          <p:cNvSpPr/>
          <p:nvPr/>
        </p:nvSpPr>
        <p:spPr>
          <a:xfrm>
            <a:off x="4045888" y="4646509"/>
            <a:ext cx="3369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e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7183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131574" cy="55338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二、选出与下列每组单词同类的一项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把序号写在题前的括号里。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A.mouth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B.touch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C.long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D.monkey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E.eyes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1.face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head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foot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2.feet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hands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toes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3.hear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taste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smell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4.good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different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important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5.lion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tiger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panda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5460" y="2308041"/>
            <a:ext cx="10691627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6164" y="301245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00209" y="369149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00209" y="435147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76163" y="503052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00209" y="570312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72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11432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eyes.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A.hear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B.see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C.smell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have got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A.foot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B.feet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C.a feet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69342" y="182066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69342" y="416353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59493" y="3737828"/>
            <a:ext cx="1867689" cy="11792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7849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114321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touch with my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A.hands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B.head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C.hand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4.I’ve got a small nose.It helps me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A.talk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B.eat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C.smell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12528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82888" y="3336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38764" y="946407"/>
            <a:ext cx="2524935" cy="103265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3465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89003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四、连词成句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touch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hands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are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You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important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to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all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ea typeface="宋体" panose="02010600030101010101" pitchFamily="2" charset="-122"/>
                <a:cs typeface="宋体" panose="02010600030101010101" pitchFamily="2" charset="-122"/>
              </a:rPr>
              <a:t>⑥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me</a:t>
            </a:r>
          </a:p>
          <a:p>
            <a:pPr>
              <a:lnSpc>
                <a:spcPct val="200000"/>
              </a:lnSpc>
            </a:pP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400" dirty="0"/>
          </a:p>
        </p:txBody>
      </p:sp>
      <p:sp>
        <p:nvSpPr>
          <p:cNvPr id="6" name="矩形 5"/>
          <p:cNvSpPr/>
          <p:nvPr/>
        </p:nvSpPr>
        <p:spPr>
          <a:xfrm>
            <a:off x="1212893" y="32339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①③④②⑤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8401" y="5320960"/>
            <a:ext cx="2800767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a typeface="宋体" panose="02010600030101010101" pitchFamily="2" charset="-122"/>
                <a:cs typeface="宋体" panose="02010600030101010101" pitchFamily="2" charset="-122"/>
              </a:rPr>
              <a:t>②①⑤③④⑥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558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210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微软雅黑</vt:lpstr>
      <vt:lpstr>方正隶变_GBK</vt:lpstr>
      <vt:lpstr>Wingdings</vt:lpstr>
      <vt:lpstr>汉仪雅酷黑 95W</vt:lpstr>
      <vt:lpstr>宋体</vt:lpstr>
      <vt:lpstr>方正小标宋_GBK</vt:lpstr>
      <vt:lpstr>方正黑体_GBK</vt:lpstr>
      <vt:lpstr>Calibri</vt:lpstr>
      <vt:lpstr>new exer</vt:lpstr>
      <vt:lpstr>方正书宋_GBK</vt:lpstr>
      <vt:lpstr>方正大标宋简体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2026-03-13T08:00:28Z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