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514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new exer" pitchFamily="2" charset="0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564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三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课时 </a:t>
            </a:r>
            <a:r>
              <a:rPr lang="en-US" altLang="zh-CN" sz="6000" b="1" dirty="0">
                <a:latin typeface="Times New Roman"/>
                <a:ea typeface="宋体"/>
              </a:rPr>
              <a:t>Speed</a:t>
            </a:r>
            <a:r>
              <a:rPr lang="en-US" altLang="zh-CN" sz="6000" b="1" dirty="0">
                <a:latin typeface="Times New Roman"/>
                <a:ea typeface="方正黑体_GBK"/>
              </a:rPr>
              <a:t> </a:t>
            </a:r>
            <a:r>
              <a:rPr lang="en-US" altLang="zh-CN" sz="6000" b="1" dirty="0">
                <a:latin typeface="Times New Roman"/>
                <a:ea typeface="宋体"/>
              </a:rPr>
              <a:t>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57250"/>
            <a:ext cx="7204364" cy="83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一、读一读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圈出不同类的单词。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118235" y="1914842"/>
            <a:ext cx="9645468" cy="4324033"/>
          </a:xfrm>
          <a:prstGeom prst="rect">
            <a:avLst/>
          </a:prstGeom>
        </p:spPr>
      </p:pic>
      <p:sp>
        <p:nvSpPr>
          <p:cNvPr id="6" name="椭圆 5"/>
          <p:cNvSpPr/>
          <p:nvPr/>
        </p:nvSpPr>
        <p:spPr>
          <a:xfrm>
            <a:off x="2038350" y="3429000"/>
            <a:ext cx="981075" cy="47625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324475" y="3428999"/>
            <a:ext cx="876300" cy="44767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601075" y="3486149"/>
            <a:ext cx="971550" cy="40957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705225" y="5229225"/>
            <a:ext cx="1181100" cy="51435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6962775" y="5657851"/>
            <a:ext cx="1076325" cy="476250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50" y="861095"/>
            <a:ext cx="108070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二、娜娜在梦中明白了什么道理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?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读一读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填一填。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08271" y="1784425"/>
            <a:ext cx="8440579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eat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ears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see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nose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important 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200" y="2857501"/>
            <a:ext cx="100583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 have got two 1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                       </a:t>
            </a:r>
            <a:r>
              <a:rPr lang="en-US" altLang="zh-CN" sz="3600" dirty="0">
                <a:latin typeface="Times New Roman"/>
                <a:ea typeface="宋体"/>
              </a:rPr>
              <a:t>.They help me hear.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4175866" y="2905790"/>
            <a:ext cx="2358284" cy="7671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855453" y="4051385"/>
            <a:ext cx="977703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 have got two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eyes.They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help me 2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                       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7747082" y="4118060"/>
            <a:ext cx="2358284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60160" y="5222960"/>
            <a:ext cx="97723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I have got a 3.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           .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It helps me smell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650403" y="5379105"/>
            <a:ext cx="2358284" cy="7671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778008" y="2948625"/>
            <a:ext cx="86754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ears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458232" y="4146635"/>
            <a:ext cx="64793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see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265399" y="5416106"/>
            <a:ext cx="84510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nose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1076325" y="1266825"/>
            <a:ext cx="1043559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I have got a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mouth.It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helps me talk and 4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                     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8851982" y="1335372"/>
            <a:ext cx="2358284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6801" y="2990851"/>
            <a:ext cx="109442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They are a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team.They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are all 5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                           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to me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956506" y="3068923"/>
            <a:ext cx="2892343" cy="7671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495335" y="1364666"/>
            <a:ext cx="71526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eat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96529" y="3115449"/>
            <a:ext cx="179568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宋体"/>
              </a:rPr>
              <a:t>important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三、单项选项。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)1.Your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are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A.head;big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 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B.eyes;big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C.nose;long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2.This is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ear.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A.a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	 B.an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C./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51253" y="18882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36846" y="35169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47699" y="861094"/>
            <a:ext cx="108642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)3.This is my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.These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my feet.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A.mouth;are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B.mouth;is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C.ears;are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          )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4.My nose helps me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A.eat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B.hear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C.smell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8959" y="10595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44607" y="270874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121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171</Words>
  <Application>Microsoft Office PowerPoint</Application>
  <PresentationFormat>自定义</PresentationFormat>
  <Paragraphs>45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方正大标宋_GBK</vt:lpstr>
      <vt:lpstr>Times New Roman</vt:lpstr>
      <vt:lpstr>Calibri</vt:lpstr>
      <vt:lpstr>方正隶变_GBK</vt:lpstr>
      <vt:lpstr>方正小标宋_GBK</vt:lpstr>
      <vt:lpstr>微软雅黑</vt:lpstr>
      <vt:lpstr>方正黑体_GBK</vt:lpstr>
      <vt:lpstr>汉仪雅酷黑 95W</vt:lpstr>
      <vt:lpstr>Wingdings</vt:lpstr>
      <vt:lpstr>new exer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2026-03-03T03:08:41Z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