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427" r:id="rId6"/>
  </p:sldIdLst>
  <p:sldSz cx="12192000" cy="6858000"/>
  <p:notesSz cx="6858000" cy="9144000"/>
  <p:embeddedFontLst>
    <p:embeddedFont>
      <p:font typeface="方正黑体_GBK" pitchFamily="65" charset="-122"/>
      <p:regular r:id="rId7"/>
    </p:embeddedFont>
    <p:embeddedFont>
      <p:font typeface="Calibri" pitchFamily="34" charset="0"/>
      <p:regular r:id="rId8"/>
      <p:bold r:id="rId9"/>
      <p:italic r:id="rId10"/>
      <p:boldItalic r:id="rId11"/>
    </p:embeddedFont>
    <p:embeddedFont>
      <p:font typeface="new exer" pitchFamily="2" charset="0"/>
      <p:regular r:id="rId12"/>
    </p:embeddedFont>
    <p:embeddedFont>
      <p:font typeface="方正大标宋简体" charset="-122"/>
      <p:regular r:id="rId13"/>
    </p:embeddedFont>
    <p:embeddedFont>
      <p:font typeface="方正大标宋_GBK" pitchFamily="65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隶变_GBK" pitchFamily="65" charset="-122"/>
      <p:regular r:id="rId17"/>
    </p:embeddedFont>
    <p:embeddedFont>
      <p:font typeface="方正小标宋_GBK" pitchFamily="65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</a:t>
            </a:r>
            <a:r>
              <a:rPr lang="zh-CN" altLang="en-US" sz="6000" b="1" dirty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四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课时 </a:t>
            </a:r>
            <a:r>
              <a:rPr lang="en-US" altLang="zh-CN" sz="6000" b="1" dirty="0">
                <a:latin typeface="Times New Roman"/>
                <a:ea typeface="宋体"/>
              </a:rPr>
              <a:t>Fuel</a:t>
            </a:r>
            <a:r>
              <a:rPr lang="en-US" altLang="zh-CN" sz="6000" b="1" dirty="0">
                <a:latin typeface="Times New Roman"/>
                <a:ea typeface="方正黑体_GBK"/>
              </a:rPr>
              <a:t> </a:t>
            </a:r>
            <a:r>
              <a:rPr lang="en-US" altLang="zh-CN" sz="6000" b="1" dirty="0">
                <a:latin typeface="Times New Roman"/>
                <a:ea typeface="宋体"/>
              </a:rPr>
              <a:t>up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5"/>
            <a:ext cx="1091183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一、小兔子想把采摘的蘑菇分类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请你来帮助它吧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!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6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819870" y="1871345"/>
            <a:ext cx="8618553" cy="448183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910411" y="5768459"/>
            <a:ext cx="14927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宋体"/>
              </a:rPr>
              <a:t>ACFH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10961" y="5706844"/>
            <a:ext cx="14927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宋体"/>
              </a:rPr>
              <a:t>BDEG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5"/>
            <a:ext cx="73004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二、给下列图片选择相符的句子。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5" y="1590675"/>
            <a:ext cx="10642759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819151" y="3609975"/>
            <a:ext cx="8801100" cy="2862322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3600" dirty="0">
                <a:latin typeface="Times New Roman"/>
                <a:ea typeface="宋体"/>
              </a:rPr>
              <a:t>1.Look at the </a:t>
            </a:r>
            <a:r>
              <a:rPr lang="en-US" altLang="zh-CN" sz="3600" dirty="0" err="1">
                <a:latin typeface="Times New Roman"/>
                <a:ea typeface="宋体"/>
              </a:rPr>
              <a:t>cat.It</a:t>
            </a:r>
            <a:r>
              <a:rPr lang="en-US" altLang="zh-CN" sz="3600" dirty="0">
                <a:latin typeface="Times New Roman"/>
                <a:ea typeface="宋体"/>
              </a:rPr>
              <a:t> has got a small mouth</a:t>
            </a:r>
            <a:r>
              <a:rPr lang="en-US" altLang="zh-CN" sz="36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600" dirty="0" smtClean="0">
                <a:latin typeface="Times New Roman"/>
                <a:ea typeface="宋体"/>
              </a:rPr>
              <a:t>2.Look </a:t>
            </a:r>
            <a:r>
              <a:rPr lang="en-US" altLang="zh-CN" sz="3600" dirty="0">
                <a:latin typeface="Times New Roman"/>
                <a:ea typeface="宋体"/>
              </a:rPr>
              <a:t>at the </a:t>
            </a:r>
            <a:r>
              <a:rPr lang="en-US" altLang="zh-CN" sz="3600" dirty="0" err="1">
                <a:latin typeface="Times New Roman"/>
                <a:ea typeface="宋体"/>
              </a:rPr>
              <a:t>elephant.It</a:t>
            </a:r>
            <a:r>
              <a:rPr lang="en-US" altLang="zh-CN" sz="3600" dirty="0">
                <a:latin typeface="Times New Roman"/>
                <a:ea typeface="宋体"/>
              </a:rPr>
              <a:t> has got two big ears</a:t>
            </a:r>
            <a:r>
              <a:rPr lang="en-US" altLang="zh-CN" sz="36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600" dirty="0" smtClean="0">
                <a:latin typeface="Times New Roman"/>
                <a:ea typeface="宋体"/>
              </a:rPr>
              <a:t>3.Look!The </a:t>
            </a:r>
            <a:r>
              <a:rPr lang="en-US" altLang="zh-CN" sz="3600" dirty="0">
                <a:latin typeface="Times New Roman"/>
                <a:ea typeface="宋体"/>
              </a:rPr>
              <a:t>monkey has got a long tail(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尾巴</a:t>
            </a:r>
            <a:r>
              <a:rPr lang="en-US" altLang="zh-CN" sz="3600" dirty="0" smtClean="0">
                <a:latin typeface="Times New Roman"/>
                <a:ea typeface="宋体"/>
              </a:rPr>
              <a:t>).</a:t>
            </a:r>
          </a:p>
          <a:p>
            <a:r>
              <a:rPr lang="en-US" altLang="zh-CN" sz="3600" dirty="0" smtClean="0">
                <a:latin typeface="Times New Roman"/>
                <a:ea typeface="宋体"/>
              </a:rPr>
              <a:t>4.Look!The </a:t>
            </a:r>
            <a:r>
              <a:rPr lang="en-US" altLang="zh-CN" sz="3600" dirty="0">
                <a:latin typeface="Times New Roman"/>
                <a:ea typeface="宋体"/>
              </a:rPr>
              <a:t>bear has got two small eyes</a:t>
            </a:r>
            <a:r>
              <a:rPr lang="en-US" altLang="zh-CN" sz="3600" dirty="0" smtClean="0">
                <a:latin typeface="Times New Roman"/>
                <a:ea typeface="宋体"/>
              </a:rPr>
              <a:t>.</a:t>
            </a:r>
          </a:p>
          <a:p>
            <a:r>
              <a:rPr lang="en-US" altLang="zh-CN" sz="3600" dirty="0" smtClean="0">
                <a:latin typeface="Times New Roman"/>
                <a:ea typeface="宋体"/>
              </a:rPr>
              <a:t>5.Look!Lili </a:t>
            </a:r>
            <a:r>
              <a:rPr lang="en-US" altLang="zh-CN" sz="3600" dirty="0">
                <a:latin typeface="Times New Roman"/>
                <a:ea typeface="宋体"/>
              </a:rPr>
              <a:t>has got long hair.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1259659" y="3008352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</a:rPr>
              <a:t>3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45659" y="296364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宋体"/>
              </a:rPr>
              <a:t>2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32755" y="297977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宋体"/>
              </a:rPr>
              <a:t>4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950510" y="2963643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宋体"/>
              </a:rPr>
              <a:t>1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232209" y="300835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宋体"/>
              </a:rPr>
              <a:t>5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861094"/>
            <a:ext cx="1086421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三、连词成句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正确地抄写在四线三格上。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1.have, different, We, got, faces (.)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1018432" y="2739245"/>
            <a:ext cx="9401918" cy="7671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85900" y="2762250"/>
            <a:ext cx="625313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We have got different faces.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5956" y="3813260"/>
            <a:ext cx="1053544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2.have, got, I, black, eyes (.)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1047007" y="4939520"/>
            <a:ext cx="9401918" cy="76718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440459" y="4971371"/>
            <a:ext cx="378661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I have got black eyes.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184</Words>
  <Application>Microsoft Office PowerPoint</Application>
  <PresentationFormat>自定义</PresentationFormat>
  <Paragraphs>34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Arial</vt:lpstr>
      <vt:lpstr>宋体</vt:lpstr>
      <vt:lpstr>方正黑体_GBK</vt:lpstr>
      <vt:lpstr>汉仪雅酷黑 95W</vt:lpstr>
      <vt:lpstr>Times New Roman</vt:lpstr>
      <vt:lpstr>Calibri</vt:lpstr>
      <vt:lpstr>new exer</vt:lpstr>
      <vt:lpstr>方正大标宋简体</vt:lpstr>
      <vt:lpstr>方正大标宋_GBK</vt:lpstr>
      <vt:lpstr>微软雅黑</vt:lpstr>
      <vt:lpstr>方正隶变_GBK</vt:lpstr>
      <vt:lpstr>Wingdings</vt:lpstr>
      <vt:lpstr>方正小标宋_GBK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295</cp:revision>
  <dcterms:created xsi:type="dcterms:W3CDTF">2019-06-19T02:08:00Z</dcterms:created>
  <dcterms:modified xsi:type="dcterms:W3CDTF">2026-03-03T06:00:28Z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