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08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new exer" pitchFamily="2" charset="0"/>
      <p:regular r:id="rId10"/>
    </p:embeddedFont>
    <p:embeddedFont>
      <p:font typeface="Calibri" pitchFamily="34" charset="0"/>
      <p:regular r:id="rId11"/>
      <p:bold r:id="rId12"/>
      <p:italic r:id="rId13"/>
      <p:boldItalic r:id="rId14"/>
    </p:embeddedFont>
    <p:embeddedFont>
      <p:font typeface="方正小标宋_GBK" pitchFamily="65" charset="-122"/>
      <p:regular r:id="rId15"/>
    </p:embeddedFont>
    <p:embeddedFont>
      <p:font typeface="NEU-BZ" pitchFamily="2" charset="-122"/>
      <p:regular r:id="rId16"/>
      <p:bold r:id="rId17"/>
      <p:italic r:id="rId18"/>
      <p:boldItalic r:id="rId19"/>
    </p:embeddedFont>
    <p:embeddedFont>
      <p:font typeface="微软雅黑" pitchFamily="34" charset="-122"/>
      <p:regular r:id="rId20"/>
      <p:bold r:id="rId21"/>
    </p:embeddedFont>
    <p:embeddedFont>
      <p:font typeface="MS Gothic" pitchFamily="49" charset="-128"/>
      <p:regular r:id="rId22"/>
    </p:embeddedFont>
    <p:embeddedFont>
      <p:font typeface="方正大标宋简体" charset="-122"/>
      <p:regular r:id="rId23"/>
    </p:embeddedFont>
    <p:embeddedFont>
      <p:font typeface="方正书宋_GBK" pitchFamily="65" charset="-122"/>
      <p:regular r:id="rId24"/>
    </p:embeddedFont>
    <p:embeddedFont>
      <p:font typeface="方正黑体_GBK" pitchFamily="65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font" Target="fonts/font14.fntdata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font" Target="fonts/font17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font" Target="fonts/font16.fntdata"/><Relationship Id="rId28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font" Target="fonts/font1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三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课时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Speed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60" y="861095"/>
            <a:ext cx="10924540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一、判断句子与图片是否相符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相符的打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宋体"/>
                <a:cs typeface="宋体"/>
              </a:rPr>
              <a:t>√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不相符的打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“</a:t>
            </a:r>
            <a:r>
              <a:rPr lang="zh-CN" altLang="zh-CN" sz="3600" dirty="0">
                <a:solidFill>
                  <a:srgbClr val="000000"/>
                </a:solidFill>
                <a:latin typeface="NEU-BZ"/>
                <a:ea typeface="MS Gothic"/>
                <a:cs typeface="MS Gothic"/>
              </a:rPr>
              <a:t>✕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”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2302072"/>
            <a:ext cx="9939735" cy="158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956865" y="3884263"/>
            <a:ext cx="1055505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NEU-BZ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)1.Let’s get corn.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NEU-BZ"/>
                <a:ea typeface="MS Gothic"/>
                <a:cs typeface="MS Gothic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)2.—Do you like apples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?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No,I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grapes.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398081" y="3884263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528633" y="4853758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865" y="1206697"/>
            <a:ext cx="9939735" cy="15821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矩形 5"/>
          <p:cNvSpPr/>
          <p:nvPr/>
        </p:nvSpPr>
        <p:spPr>
          <a:xfrm>
            <a:off x="1052115" y="3112738"/>
            <a:ext cx="105550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NEU-BZ"/>
                <a:ea typeface="MS Gothic"/>
                <a:cs typeface="MS Gothic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)3.We’ve got tomatoes.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NEU-BZ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4.Time to get up.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10" name="文本框 54">
            <a:extLst>
              <a:ext uri="{FF2B5EF4-FFF2-40B4-BE49-F238E27FC236}">
                <a16:creationId xmlns:a16="http://schemas.microsoft.com/office/drawing/2014/main" xmlns="" id="{1499B690-E21D-347D-9AB1-87F75D70FD4A}"/>
              </a:ext>
            </a:extLst>
          </p:cNvPr>
          <p:cNvSpPr txBox="1"/>
          <p:nvPr/>
        </p:nvSpPr>
        <p:spPr>
          <a:xfrm>
            <a:off x="1693055" y="3233532"/>
            <a:ext cx="582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6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600" dirty="0">
              <a:solidFill>
                <a:srgbClr val="E72582"/>
              </a:solidFill>
            </a:endParaRPr>
          </a:p>
        </p:txBody>
      </p:sp>
      <p:sp>
        <p:nvSpPr>
          <p:cNvPr id="11" name="文本框 30">
            <a:extLst>
              <a:ext uri="{FF2B5EF4-FFF2-40B4-BE49-F238E27FC236}">
                <a16:creationId xmlns:a16="http://schemas.microsoft.com/office/drawing/2014/main" xmlns="" id="{0EAB1CDB-0282-4D95-B563-8EE9A48023AE}"/>
              </a:ext>
            </a:extLst>
          </p:cNvPr>
          <p:cNvSpPr txBox="1"/>
          <p:nvPr/>
        </p:nvSpPr>
        <p:spPr>
          <a:xfrm>
            <a:off x="1591078" y="402439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8346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6749" y="861095"/>
            <a:ext cx="1084516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二、选词填空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补全句子或对话。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写编号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1.Time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A.make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B.to make) a vegetable salad.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2.—Do you like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A.corn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B.strawberry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)?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—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Yes,we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do.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3.We’ve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A.get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B.got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 some rice.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4.I don’t like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u="sng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(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A.egg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B.eggs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). 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54128" y="17453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427254" y="25740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211353" y="419327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934811" y="50219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05459" y="861095"/>
            <a:ext cx="11006455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</a:t>
            </a:r>
            <a:r>
              <a:rPr lang="zh-CN" altLang="zh-CN" sz="3600" spc="-3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阅读短文</a:t>
            </a:r>
            <a:r>
              <a:rPr lang="en-US" altLang="zh-CN" sz="3600" spc="-3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spc="-3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将制作三明治的食材规范地写在四线三格内。</a:t>
            </a:r>
            <a:endParaRPr lang="zh-CN" altLang="zh-CN" sz="3600" spc="-3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Hello,I’m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Jack.I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want to make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sandwiches.I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vegetables in my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sandwiches.So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like some tomatoes and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cucumbers,but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don’t like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carrots.I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also want to eat some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fruit.I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 bananas and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oranges,but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I don’t like 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strawberries.I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think my sandwiches are very yummy!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608195" y="5095434"/>
            <a:ext cx="10903719" cy="7671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9434" y="5114484"/>
            <a:ext cx="9623147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000000"/>
                </a:solidFill>
                <a:latin typeface="Times New Roman"/>
                <a:ea typeface="方正书宋_GBK"/>
              </a:rPr>
              <a:t>1.</a:t>
            </a:r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tomatoes</a:t>
            </a:r>
            <a:r>
              <a:rPr lang="en-US" altLang="zh-CN" sz="4200" dirty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4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2.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cucumbers</a:t>
            </a:r>
            <a:r>
              <a:rPr lang="en-US" altLang="zh-CN" sz="4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3.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bananas</a:t>
            </a:r>
            <a:r>
              <a:rPr lang="en-US" altLang="zh-CN" sz="42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4.</a:t>
            </a:r>
            <a:r>
              <a:rPr lang="en-US" altLang="zh-CN" sz="4200" dirty="0" smtClean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oranges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167</Words>
  <Application>Microsoft Office PowerPoint</Application>
  <PresentationFormat>自定义</PresentationFormat>
  <Paragraphs>40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4" baseType="lpstr">
      <vt:lpstr>Arial</vt:lpstr>
      <vt:lpstr>宋体</vt:lpstr>
      <vt:lpstr>方正隶变_GBK</vt:lpstr>
      <vt:lpstr>汉仪雅酷黑 95W</vt:lpstr>
      <vt:lpstr>方正大标宋_GBK</vt:lpstr>
      <vt:lpstr>new exer</vt:lpstr>
      <vt:lpstr>Times New Roman</vt:lpstr>
      <vt:lpstr>Calibri</vt:lpstr>
      <vt:lpstr>方正小标宋_GBK</vt:lpstr>
      <vt:lpstr>NEU-BZ</vt:lpstr>
      <vt:lpstr>微软雅黑</vt:lpstr>
      <vt:lpstr>MS Gothic</vt:lpstr>
      <vt:lpstr>方正大标宋简体</vt:lpstr>
      <vt:lpstr>方正书宋_GBK</vt:lpstr>
      <vt:lpstr>楷体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293</cp:revision>
  <dcterms:created xsi:type="dcterms:W3CDTF">2019-06-19T02:08:00Z</dcterms:created>
  <dcterms:modified xsi:type="dcterms:W3CDTF">2026-03-14T01:36:04Z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