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4" r:id="rId2"/>
    <p:sldId id="506" r:id="rId3"/>
    <p:sldId id="507" r:id="rId4"/>
    <p:sldId id="508" r:id="rId5"/>
    <p:sldId id="509" r:id="rId6"/>
    <p:sldId id="510" r:id="rId7"/>
    <p:sldId id="511" r:id="rId8"/>
    <p:sldId id="516" r:id="rId9"/>
    <p:sldId id="512" r:id="rId10"/>
    <p:sldId id="515" r:id="rId11"/>
    <p:sldId id="517" r:id="rId12"/>
    <p:sldId id="427" r:id="rId13"/>
  </p:sldIdLst>
  <p:sldSz cx="12192000" cy="6858000"/>
  <p:notesSz cx="6858000" cy="9144000"/>
  <p:embeddedFontLst>
    <p:embeddedFont>
      <p:font typeface="方正隶变_GBK" pitchFamily="65" charset="-122"/>
      <p:regular r:id="rId14"/>
    </p:embeddedFont>
    <p:embeddedFont>
      <p:font typeface="方正大标宋_GBK" pitchFamily="65" charset="-122"/>
      <p:regular r:id="rId15"/>
    </p:embeddedFont>
    <p:embeddedFont>
      <p:font typeface="new exer" pitchFamily="2" charset="0"/>
      <p:regular r:id="rId16"/>
    </p:embeddedFont>
    <p:embeddedFont>
      <p:font typeface="方正小标宋_GBK" pitchFamily="65" charset="-122"/>
      <p:regular r:id="rId17"/>
    </p:embeddedFont>
    <p:embeddedFont>
      <p:font typeface="NEU-BZ" pitchFamily="2" charset="-122"/>
      <p:regular r:id="rId18"/>
      <p:bold r:id="rId19"/>
      <p:italic r:id="rId20"/>
      <p:boldItalic r:id="rId21"/>
    </p:embeddedFont>
    <p:embeddedFont>
      <p:font typeface="微软雅黑" pitchFamily="34" charset="-122"/>
      <p:regular r:id="rId22"/>
      <p:bold r:id="rId23"/>
    </p:embeddedFont>
    <p:embeddedFont>
      <p:font typeface="方正大标宋简体" charset="-122"/>
      <p:regular r:id="rId24"/>
    </p:embeddedFont>
    <p:embeddedFont>
      <p:font typeface="方正书宋_GBK" pitchFamily="65" charset="-122"/>
      <p:regular r:id="rId25"/>
    </p:embeddedFont>
    <p:embeddedFont>
      <p:font typeface="方正黑体_GBK" pitchFamily="65" charset="-122"/>
      <p:regular r:id="rId2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png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  </a:t>
            </a:r>
            <a:r>
              <a:rPr lang="zh-CN" altLang="zh-CN" sz="6000" dirty="0" smtClean="0">
                <a:latin typeface="方正大标宋_GBK" pitchFamily="65" charset="-122"/>
                <a:ea typeface="方正大标宋_GBK" pitchFamily="65" charset="-122"/>
                <a:cs typeface="Times New Roman"/>
              </a:rPr>
              <a:t>堂上</a:t>
            </a:r>
            <a:r>
              <a:rPr lang="zh-CN" altLang="zh-CN" sz="6000" dirty="0">
                <a:latin typeface="方正大标宋_GBK" pitchFamily="65" charset="-122"/>
                <a:ea typeface="方正大标宋_GBK" pitchFamily="65" charset="-122"/>
                <a:cs typeface="Times New Roman"/>
              </a:rPr>
              <a:t>听力</a:t>
            </a:r>
            <a:endParaRPr lang="zh-CN" altLang="zh-CN" sz="6000" b="1" dirty="0">
              <a:latin typeface="方正大标宋_GBK" pitchFamily="65" charset="-122"/>
              <a:ea typeface="方正大标宋_GBK" pitchFamily="65" charset="-122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6127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57225" y="971551"/>
            <a:ext cx="109346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六、听录音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写出正确的单词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补全短文。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28676" y="1914526"/>
            <a:ext cx="1068323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Let’s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make a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salad.I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1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I don’t like 3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.           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Let’s 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20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have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            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.Let’s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make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grape 5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                    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885832" y="2261171"/>
            <a:ext cx="2658218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370171" y="3318446"/>
            <a:ext cx="2658218" cy="76718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914407" y="3359138"/>
            <a:ext cx="2658218" cy="767185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340638" y="4416413"/>
            <a:ext cx="2658218" cy="7671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9038482" y="4406888"/>
            <a:ext cx="2020043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7617199" y="2298172"/>
            <a:ext cx="105189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beans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896015" y="3353359"/>
            <a:ext cx="160653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tomatoes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62509" y="3385121"/>
            <a:ext cx="136127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carrots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08253" y="4441801"/>
            <a:ext cx="150393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bananas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05975" y="4454459"/>
            <a:ext cx="87876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juice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5158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85799" y="942975"/>
            <a:ext cx="1082611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 smtClean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七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、听录音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填上所缺的字母。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1.n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dles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 2.br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zh-CN" altLang="zh-CN" sz="3600" dirty="0" smtClean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kfast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Rape				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4.v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getable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	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5.t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me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			 6.mil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</a:t>
            </a:r>
            <a:r>
              <a:rPr lang="en-US" altLang="zh-CN" sz="3600" u="sng" dirty="0">
                <a:solidFill>
                  <a:srgbClr val="000000"/>
                </a:solidFill>
                <a:latin typeface="Times New Roman"/>
                <a:ea typeface="方正书宋_GBK"/>
              </a:rPr>
              <a:t> 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535326" y="18405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21176" y="184059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o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7396500" y="1840597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558550" y="1826101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419597" y="2754094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g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329825" y="2735044"/>
            <a:ext cx="3898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</a:rPr>
              <a:t>e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40798" y="3545572"/>
            <a:ext cx="3129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</a:rPr>
              <a:t>i</a:t>
            </a:r>
            <a:endParaRPr lang="zh-CN" altLang="en-US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91425" y="3545571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E72582"/>
                </a:solidFill>
                <a:latin typeface="Times New Roman"/>
                <a:ea typeface="方正书宋_GBK"/>
              </a:rPr>
              <a:t>k</a:t>
            </a:r>
            <a:endParaRPr lang="zh-CN" altLang="en-US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509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6" name="image17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9734550" y="861094"/>
            <a:ext cx="1777365" cy="15454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1025" y="861094"/>
            <a:ext cx="8562975" cy="1685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一、听录音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把你听到的序号用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1~5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填在括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号里。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34" y="2734957"/>
            <a:ext cx="10635541" cy="2284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矩形 7"/>
          <p:cNvSpPr/>
          <p:nvPr/>
        </p:nvSpPr>
        <p:spPr>
          <a:xfrm>
            <a:off x="1538839" y="44540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3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81964" y="4454008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2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18755" y="4454007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4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44414" y="4454009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1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139914" y="4454006"/>
            <a:ext cx="41549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5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二、听录音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选出你听到的单词。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)1.A.eat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B.tea</a:t>
            </a:r>
            <a:r>
              <a:rPr lang="zh-CN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C.meat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)2.A.food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B.fruit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C.fish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)3.A.ready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B.early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C.salad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)4.A.chicken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B.carrots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C.corn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4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)5.A.rice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B.nice</a:t>
            </a:r>
            <a:r>
              <a:rPr lang="en-US" altLang="zh-CN" sz="34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4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C.cake</a:t>
            </a:r>
            <a:endParaRPr lang="zh-CN" altLang="zh-CN" sz="34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26731" y="176073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26731" y="2570361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36976" y="331033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36976" y="404673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12931" y="485040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175" y="933451"/>
            <a:ext cx="109727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三、听录音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选择与录音内容相符的图片。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0" y="1990725"/>
            <a:ext cx="56863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36846" y="199072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25" y="1990725"/>
            <a:ext cx="3673929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矩形 9"/>
          <p:cNvSpPr/>
          <p:nvPr/>
        </p:nvSpPr>
        <p:spPr>
          <a:xfrm>
            <a:off x="809624" y="4286250"/>
            <a:ext cx="5838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)2.</a:t>
            </a:r>
            <a:endParaRPr lang="zh-CN" altLang="en-US" sz="36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6101" y="4286250"/>
            <a:ext cx="3659153" cy="2143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1411198" y="436828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066799" y="1143000"/>
            <a:ext cx="5838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)3.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076323" y="3639919"/>
            <a:ext cx="5838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)4.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713381" y="114299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94927" y="365828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201" y="1104899"/>
            <a:ext cx="3667090" cy="20850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0" y="3507252"/>
            <a:ext cx="3667090" cy="2269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105534" y="1076325"/>
            <a:ext cx="58387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)5.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770062" y="109168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810" y="1166810"/>
            <a:ext cx="3766190" cy="2149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4"/>
            <a:ext cx="1088326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四、听录音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判断下列图片与你所听到的内容是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(T)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(F)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50" y="2720195"/>
            <a:ext cx="10544900" cy="21089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764678" y="4182844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5903" y="41828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20765" y="4182844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75003" y="4182844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F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289553" y="41828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T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五、听录音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选择正确的答案。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读两遍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1.Does Sam like corn?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A.Yes,he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does.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B.No,he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doesn’t.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C.Yes,I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01780" y="178344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891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41080"/>
            <a:ext cx="1100645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2.What fruit does Mike like?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strawberries.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oranges.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C.She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strawberries.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)3.Mako likes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A.milk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B.milk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tea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C.meat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53324" y="992872"/>
            <a:ext cx="6080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9331" y="42313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307</Words>
  <Application>Microsoft Office PowerPoint</Application>
  <PresentationFormat>自定义</PresentationFormat>
  <Paragraphs>99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方正隶变_GBK</vt:lpstr>
      <vt:lpstr>汉仪雅酷黑 95W</vt:lpstr>
      <vt:lpstr>方正大标宋_GBK</vt:lpstr>
      <vt:lpstr>new exer</vt:lpstr>
      <vt:lpstr>Times New Roman</vt:lpstr>
      <vt:lpstr>方正小标宋_GBK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296</cp:revision>
  <dcterms:created xsi:type="dcterms:W3CDTF">2019-06-19T02:08:00Z</dcterms:created>
  <dcterms:modified xsi:type="dcterms:W3CDTF">2026-03-14T03:02:58Z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