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4" r:id="rId8"/>
    <p:sldId id="511" r:id="rId9"/>
    <p:sldId id="512" r:id="rId10"/>
    <p:sldId id="515" r:id="rId11"/>
    <p:sldId id="427" r:id="rId12"/>
  </p:sldIdLst>
  <p:sldSz cx="12192000" cy="6858000"/>
  <p:notesSz cx="6858000" cy="9144000"/>
  <p:embeddedFontLst>
    <p:embeddedFont>
      <p:font typeface="方正黑体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new exer" pitchFamily="2" charset="0"/>
      <p:regular r:id="rId18"/>
    </p:embeddedFont>
    <p:embeddedFont>
      <p:font typeface="方正大标宋简体" charset="-122"/>
      <p:regular r:id="rId19"/>
    </p:embeddedFont>
    <p:embeddedFont>
      <p:font typeface="方正大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隶变_GBK" pitchFamily="65" charset="-122"/>
      <p:regular r:id="rId23"/>
    </p:embeddedFont>
    <p:embeddedFont>
      <p:font typeface="方正小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  <a:cs typeface="Times New Roman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听力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19151" y="956344"/>
            <a:ext cx="10601324" cy="2150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different  5.            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.But I want to make friends with him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!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167271" y="1221907"/>
            <a:ext cx="2462004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10000" y="1247775"/>
            <a:ext cx="139351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faces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42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0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88512" y="861094"/>
            <a:ext cx="1923403" cy="16725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175" y="933450"/>
            <a:ext cx="8505825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把你听到的序号用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1~5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填在括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号里。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687" y="2940233"/>
            <a:ext cx="11041797" cy="2374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541198" y="46730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731948" y="466861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08687" y="46730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08698" y="46730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94698" y="468844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选出你所听到的单词。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1.A.ask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B.answer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C.arm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)2.A.hair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B.head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C.hand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3.A.foot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B.feet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C.toe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4.A.body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B.long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C.part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)5.A.team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B.work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C.dream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8856" y="18405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2730" y="271582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95553" y="35265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7428" y="433683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82730" y="51838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0" y="861095"/>
            <a:ext cx="109347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选出与所听内容相符的图片。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104" y="1823283"/>
            <a:ext cx="10845165" cy="4542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149225" y="178442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11955" y="182328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5605" y="409435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08810" y="409435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76275" y="933451"/>
            <a:ext cx="96583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填上所缺的字母。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4" y="1856781"/>
            <a:ext cx="103207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1.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ose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2.ar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3.m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th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4.f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  5.w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ll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6.b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dy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63901" y="19929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24055" y="1983472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125509" y="199299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ou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71650" y="2811244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34649" y="2782669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32060" y="281124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五、听录音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选出你所听到的句子。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)1.A.I see with my eyes.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B.My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eyes can see.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)2.A.The robot has got long legs.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B.The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robot hasn’t got arms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9221" y="18691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5819" y="35360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4"/>
            <a:ext cx="108451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)3.A.She’s got long hair.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B.She’s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got black hair.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4.A.We are your body parts.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B.We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are your good friends.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8274" y="10595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7828" y="267402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6201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33425" y="857250"/>
            <a:ext cx="10778490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判断句子与录音内容是否一致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一致的写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不一致的写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)1.You’ve got two eyes.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)2.You are a team.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)3.He’s got big hands and long legs.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4.We’ve got a cool snowman.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)5.He hasn’t got ears.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93927" y="252639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53957" y="329484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53957" y="410754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66781" y="489949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63482" y="565059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49" y="841079"/>
            <a:ext cx="10915651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七、听短文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写单词补全短文。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Hi,I’m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David.I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like cartoons(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动画片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).I like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Nezha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He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has got three 1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600" dirty="0"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              and </a:t>
            </a:r>
            <a:r>
              <a:rPr lang="en-US" altLang="zh-CN" sz="3600" dirty="0">
                <a:latin typeface="Times New Roman"/>
                <a:ea typeface="宋体"/>
              </a:rPr>
              <a:t>six 2</a:t>
            </a:r>
            <a:r>
              <a:rPr lang="en-US" altLang="zh-CN" sz="3600" dirty="0" smtClean="0">
                <a:latin typeface="Times New Roman"/>
                <a:ea typeface="宋体"/>
              </a:rPr>
              <a:t>.                      .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He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has got black 3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                   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.He can touch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with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his 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4.                          .He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can see with his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eyes.We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have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got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390282" y="3083507"/>
            <a:ext cx="2343893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8958471" y="3083506"/>
            <a:ext cx="2281029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466482" y="4129937"/>
            <a:ext cx="2343893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408271" y="5244362"/>
            <a:ext cx="2486768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83524" y="3112027"/>
            <a:ext cx="109356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heads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12313" y="3112028"/>
            <a:ext cx="97334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arms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130802" y="4157413"/>
            <a:ext cx="109394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hair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29708" y="5282408"/>
            <a:ext cx="112883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hands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337</Words>
  <Application>Microsoft Office PowerPoint</Application>
  <PresentationFormat>自定义</PresentationFormat>
  <Paragraphs>93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方正黑体_GBK</vt:lpstr>
      <vt:lpstr>汉仪雅酷黑 95W</vt:lpstr>
      <vt:lpstr>Times New Roman</vt:lpstr>
      <vt:lpstr>Calibri</vt:lpstr>
      <vt:lpstr>new exer</vt:lpstr>
      <vt:lpstr>方正大标宋简体</vt:lpstr>
      <vt:lpstr>方正大标宋_GBK</vt:lpstr>
      <vt:lpstr>微软雅黑</vt:lpstr>
      <vt:lpstr>方正隶变_GBK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295</cp:revision>
  <dcterms:created xsi:type="dcterms:W3CDTF">2019-06-19T02:08:00Z</dcterms:created>
  <dcterms:modified xsi:type="dcterms:W3CDTF">2026-03-03T07:33:15Z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