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1" r:id="rId4"/>
    <p:sldId id="526" r:id="rId5"/>
    <p:sldId id="529" r:id="rId6"/>
    <p:sldId id="527" r:id="rId7"/>
    <p:sldId id="528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方正小标宋_GBK" panose="03000509000000000000" pitchFamily="65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w exer" panose="02000000000000000000" pitchFamily="2" charset="0"/>
      <p:regular r:id="rId20"/>
    </p:embeddedFont>
    <p:embeddedFont>
      <p:font typeface="方正大标宋简体" panose="02010600030101010101" charset="-122"/>
      <p:regular r:id="rId21"/>
    </p:embeddedFont>
    <p:embeddedFont>
      <p:font typeface="方正大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Hit it big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60" y="861094"/>
            <a:ext cx="69620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一、根据描述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选择正确的图片。</a:t>
            </a:r>
            <a:endParaRPr lang="zh-CN" altLang="en-US" sz="3400" dirty="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82159"/>
            <a:ext cx="11185588" cy="158820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49856" y="3526666"/>
            <a:ext cx="1094404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the salad with grapes, bananas, beans and strawberries.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like the sandwich.It’s got chicken and cucumber.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3.I like the sandwich.It’s got egg and tomato.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4.I like the noodles with tomato and egg.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5.Milk tea is good.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1478" y="35368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240257" y="4439507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0257" y="493196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4722" y="54244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63501" y="589810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5"/>
            <a:ext cx="10915914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二、给下列句子选择合适的答语。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有多余选项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1.Do you like strawberries?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2.I like tomatoes.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3.Do you like apples,Sam and Amy?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4.Look!This is our breakfast.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5.Let’s get ready for breakfast.</a:t>
            </a:r>
            <a:endParaRPr lang="zh-CN" altLang="en-US" sz="3400" dirty="0"/>
          </a:p>
        </p:txBody>
      </p:sp>
      <p:sp>
        <p:nvSpPr>
          <p:cNvPr id="14" name="矩形 13"/>
          <p:cNvSpPr/>
          <p:nvPr/>
        </p:nvSpPr>
        <p:spPr>
          <a:xfrm>
            <a:off x="718870" y="4897594"/>
            <a:ext cx="991750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A.Yes,I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am.                    B.We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like it very much.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C.Yes,I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do.                     D.No,we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don’t.We like grapes.</a:t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E.OK.Let’s get some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tomatoes.          F.OK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endParaRPr lang="zh-CN" altLang="en-US" sz="3400" dirty="0"/>
          </a:p>
        </p:txBody>
      </p:sp>
      <p:sp>
        <p:nvSpPr>
          <p:cNvPr id="15" name="矩形 14"/>
          <p:cNvSpPr/>
          <p:nvPr/>
        </p:nvSpPr>
        <p:spPr>
          <a:xfrm>
            <a:off x="1170866" y="152351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66942" y="215908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66942" y="286933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70866" y="35417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94911" y="4209671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0560" y="4958370"/>
            <a:ext cx="10015811" cy="1601217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0829649" cy="772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三、情景选择</a:t>
            </a: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7601" y="3214789"/>
            <a:ext cx="11131576" cy="2653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当你想表达你喜欢吃寿司时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当你想问对方是否喜欢下午茶时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当你想和你的妈妈一起准备早饭时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3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这道美食很好吃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你可以说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8271" y="1670482"/>
            <a:ext cx="875293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A.Do you like afternoon tea?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B.Yummy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C.I like sushi.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D.Let’s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get ready for breakfast!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6116" y="1742467"/>
            <a:ext cx="9036956" cy="1380720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37109" y="327413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4667" y="3948329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65505" y="459244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5888" y="5230134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150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651667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四、仿照例句写句子。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43" y="1576831"/>
            <a:ext cx="6492803" cy="14403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5901" y="3296931"/>
            <a:ext cx="6035563" cy="149364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0056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294" y="946407"/>
            <a:ext cx="6600192" cy="14862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881" y="3116447"/>
            <a:ext cx="6669572" cy="150964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3022217" y="3544019"/>
            <a:ext cx="31053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don’t like apples.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3082602" y="1344855"/>
            <a:ext cx="2183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 grapes.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307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1042944"/>
            <a:ext cx="6457885" cy="146734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6761" y="3129387"/>
            <a:ext cx="6510264" cy="147711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2979087" y="1422673"/>
            <a:ext cx="1872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like beef.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2858317" y="3526767"/>
            <a:ext cx="2775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 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don’t like fish.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9201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285</Words>
  <Application>Microsoft Office PowerPoint</Application>
  <PresentationFormat>宽屏</PresentationFormat>
  <Paragraphs>56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3" baseType="lpstr">
      <vt:lpstr>微软雅黑</vt:lpstr>
      <vt:lpstr>方正隶变_GBK</vt:lpstr>
      <vt:lpstr>Wingdings</vt:lpstr>
      <vt:lpstr>NEU-BZ</vt:lpstr>
      <vt:lpstr>汉仪雅酷黑 95W</vt:lpstr>
      <vt:lpstr>宋体</vt:lpstr>
      <vt:lpstr>方正小标宋_GBK</vt:lpstr>
      <vt:lpstr>方正黑体_GBK</vt:lpstr>
      <vt:lpstr>方正书宋_GBK</vt:lpstr>
      <vt:lpstr>new exer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2026-03-13T07:57:40Z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