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9" r:id="rId5"/>
    <p:sldId id="514" r:id="rId6"/>
    <p:sldId id="516" r:id="rId7"/>
    <p:sldId id="427" r:id="rId8"/>
  </p:sldIdLst>
  <p:sldSz cx="12192000" cy="6858000"/>
  <p:notesSz cx="6858000" cy="9144000"/>
  <p:embeddedFontLst>
    <p:embeddedFont>
      <p:font typeface="方正黑体_GBK" pitchFamily="65" charset="-122"/>
      <p:regular r:id="rId9"/>
    </p:embeddedFont>
    <p:embeddedFont>
      <p:font typeface="NEU-BZ" pitchFamily="2" charset="-122"/>
      <p:regular r:id="rId10"/>
      <p:bold r:id="rId11"/>
      <p:italic r:id="rId12"/>
      <p:boldItalic r:id="rId13"/>
    </p:embeddedFont>
    <p:embeddedFont>
      <p:font typeface="方正大标宋_GBK" pitchFamily="65" charset="-122"/>
      <p:regular r:id="rId14"/>
    </p:embeddedFont>
    <p:embeddedFont>
      <p:font typeface="微软雅黑" pitchFamily="34" charset="-122"/>
      <p:regular r:id="rId15"/>
      <p:bold r:id="rId16"/>
    </p:embeddedFont>
    <p:embeddedFont>
      <p:font typeface="方正隶变_GBK" pitchFamily="65" charset="-122"/>
      <p:regular r:id="rId17"/>
    </p:embeddedFont>
    <p:embeddedFont>
      <p:font typeface="方正大标宋简体" charset="-122"/>
      <p:regular r:id="rId18"/>
    </p:embeddedFont>
    <p:embeddedFont>
      <p:font typeface="方正小标宋_GBK" pitchFamily="65" charset="-122"/>
      <p:regular r:id="rId19"/>
    </p:embeddedFont>
    <p:embeddedFont>
      <p:font typeface="new exer" pitchFamily="2" charset="0"/>
      <p:regular r:id="rId20"/>
    </p:embeddedFont>
    <p:embeddedFont>
      <p:font typeface="方正书宋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presProps" Target="presProp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2026-2-27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2026-2-27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1</a:t>
            </a:r>
            <a:r>
              <a:rPr lang="zh-CN" altLang="en-US" sz="6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二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49" y="861095"/>
            <a:ext cx="1092136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一、根据句意及图片提示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选择正确的单词补全句子。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819871" y="1822525"/>
            <a:ext cx="5819179" cy="646331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tall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strong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white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949" y="2609851"/>
            <a:ext cx="761047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1.Look!The pandas are black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and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151782" y="3704784"/>
            <a:ext cx="2467718" cy="76718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07584" y="3746160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en-US" dirty="0"/>
          </a:p>
        </p:txBody>
      </p:sp>
      <p:pic>
        <p:nvPicPr>
          <p:cNvPr id="11" name="image9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7877173" y="2757804"/>
            <a:ext cx="1847852" cy="1643139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69057" y="3732260"/>
            <a:ext cx="103425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white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65226" y="4956260"/>
            <a:ext cx="3125856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2.The giraffe is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838575" y="5104959"/>
            <a:ext cx="2467718" cy="7671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384109" y="5147109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en-US" dirty="0"/>
          </a:p>
        </p:txBody>
      </p:sp>
      <p:pic>
        <p:nvPicPr>
          <p:cNvPr id="16" name="image10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859234" y="4748386"/>
            <a:ext cx="1809009" cy="1608599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4614861" y="5133534"/>
            <a:ext cx="72968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tall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42950" y="1533525"/>
            <a:ext cx="656748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3.The tigers are big and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5391150" y="1576972"/>
            <a:ext cx="2467718" cy="767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93834" y="1650201"/>
            <a:ext cx="3000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en-US" dirty="0"/>
          </a:p>
        </p:txBody>
      </p:sp>
      <p:pic>
        <p:nvPicPr>
          <p:cNvPr id="10" name="image11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8486773" y="1134760"/>
            <a:ext cx="1857375" cy="165160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08687" y="1600758"/>
            <a:ext cx="1178528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strong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75944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二、单项选择。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)1.What’s that?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blue.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endParaRPr lang="en-US" altLang="zh-CN" sz="3600" dirty="0" smtClean="0">
              <a:solidFill>
                <a:srgbClr val="000000"/>
              </a:solidFill>
              <a:latin typeface="Times New Roman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B.It’s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 monkey.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strong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19224" y="18310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759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)2.Look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the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monkey.It’s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cute.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A.on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B.to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Times New Roman"/>
                <a:cs typeface="Times New Roman"/>
              </a:rPr>
              <a:t> 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C.at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下列会飞的动物是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A.elephant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B.bird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C.bear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66849" y="10023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66848" y="26692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987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752475" y="861094"/>
            <a:ext cx="10759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)4.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百兽之王是哪种动物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A.tiger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B.panda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C.giraffe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FF00FF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)5.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are big.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A.Elephant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B.An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elephant</a:t>
            </a:r>
            <a:r>
              <a:rPr lang="en-US" altLang="zh-CN" sz="3600" dirty="0" smtClean="0">
                <a:solidFill>
                  <a:srgbClr val="000000"/>
                </a:solidFill>
                <a:latin typeface="NEU-BZ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C.Elephants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4500" y="100239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0148" y="26883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2713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134</Words>
  <Application>Microsoft Office PowerPoint</Application>
  <PresentationFormat>自定义</PresentationFormat>
  <Paragraphs>48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2" baseType="lpstr">
      <vt:lpstr>Arial</vt:lpstr>
      <vt:lpstr>宋体</vt:lpstr>
      <vt:lpstr>方正黑体_GBK</vt:lpstr>
      <vt:lpstr>Times New Roman</vt:lpstr>
      <vt:lpstr>NEU-BZ</vt:lpstr>
      <vt:lpstr>方正大标宋_GBK</vt:lpstr>
      <vt:lpstr>微软雅黑</vt:lpstr>
      <vt:lpstr>方正隶变_GBK</vt:lpstr>
      <vt:lpstr>方正大标宋简体</vt:lpstr>
      <vt:lpstr>方正小标宋_GBK</vt:lpstr>
      <vt:lpstr>new exer</vt:lpstr>
      <vt:lpstr>Wingdings</vt:lpstr>
      <vt:lpstr>汉仪雅酷黑 95W</vt:lpstr>
      <vt:lpstr>方正书宋_GBK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2026-02-27T02:30:25Z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