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427" r:id="rId14"/>
  </p:sldIdLst>
  <p:sldSz cx="12192000" cy="6858000"/>
  <p:notesSz cx="6858000" cy="9144000"/>
  <p:embeddedFontLst>
    <p:embeddedFont>
      <p:font typeface="方正大标宋_GBK" pitchFamily="65" charset="-122"/>
      <p:regular r:id="rId15"/>
    </p:embeddedFont>
    <p:embeddedFont>
      <p:font typeface="MS Gothic" pitchFamily="49" charset="-128"/>
      <p:regular r:id="rId16"/>
    </p:embeddedFont>
    <p:embeddedFont>
      <p:font typeface="方正大标宋简体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小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隶变_GBK" pitchFamily="65" charset="-122"/>
      <p:regular r:id="rId26"/>
    </p:embeddedFont>
    <p:embeddedFont>
      <p:font typeface="方正仿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4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5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期末综合练习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727215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2.jpeg"/>
          <p:cNvPicPr/>
          <p:nvPr/>
        </p:nvPicPr>
        <p:blipFill rotWithShape="1">
          <a:blip r:embed="rId4"/>
          <a:srcRect r="39651"/>
          <a:stretch/>
        </p:blipFill>
        <p:spPr>
          <a:xfrm>
            <a:off x="1162049" y="1767204"/>
            <a:ext cx="8382002" cy="18427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325" y="3609975"/>
            <a:ext cx="108489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 likes her white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best.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2.His uncle works in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restaurant.He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3.Today is Jack’s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birthday.His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father gives him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3463" y="3675261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skirt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84772" y="4446786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48022" y="5237361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gift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32.jpeg"/>
          <p:cNvPicPr/>
          <p:nvPr/>
        </p:nvPicPr>
        <p:blipFill rotWithShape="1">
          <a:blip r:embed="rId4"/>
          <a:srcRect l="62311"/>
          <a:stretch/>
        </p:blipFill>
        <p:spPr>
          <a:xfrm>
            <a:off x="861313" y="938529"/>
            <a:ext cx="5234687" cy="18427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213" y="2781300"/>
            <a:ext cx="101972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4.Sarah is wearing a blue dress to the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5.Yang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Liping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 a great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6.He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 12.He is a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3.jpeg"/>
          <p:cNvPicPr/>
          <p:nvPr/>
        </p:nvPicPr>
        <p:blipFill rotWithShape="1">
          <a:blip r:embed="rId5"/>
          <a:srcRect r="82841"/>
          <a:stretch/>
        </p:blipFill>
        <p:spPr>
          <a:xfrm>
            <a:off x="6300088" y="938529"/>
            <a:ext cx="2475059" cy="18237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39053" y="2869297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07214" y="3640822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1724" y="4488547"/>
            <a:ext cx="1518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student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33.jpeg"/>
          <p:cNvPicPr/>
          <p:nvPr/>
        </p:nvPicPr>
        <p:blipFill rotWithShape="1">
          <a:blip r:embed="rId4"/>
          <a:srcRect l="20355" r="5757"/>
          <a:stretch/>
        </p:blipFill>
        <p:spPr>
          <a:xfrm>
            <a:off x="419734" y="862329"/>
            <a:ext cx="11006455" cy="18833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949" y="2659972"/>
            <a:ext cx="1054417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7.—What are they doing?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 are picking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8.Mr Wang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driver.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9.The boy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.He’s very happy.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10.We can buy some things at the school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3772" y="3351411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grapes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3477" y="4103886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taxi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0111" y="4865886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laughing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57397" y="5586809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fair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393" y="861095"/>
            <a:ext cx="108635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1.A.pl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)3.A.n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ve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ve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4.A.m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droom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C.p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ncil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4356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4356" y="26027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8411" y="42086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88411" y="4923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334116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二、在句子中圈出与所给单词划线部分发音相同的单词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圈出一个即可。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student.He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blue</a:t>
            </a:r>
            <a:r>
              <a:rPr lang="en-US" altLang="zh-CN" sz="3400" dirty="0" smtClean="0">
                <a:latin typeface="Times New Roman"/>
                <a:ea typeface="方正仿宋_GBK"/>
                <a:cs typeface="Times New Roman"/>
              </a:rPr>
              <a:t>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best.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gg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seven</a:t>
            </a:r>
            <a:r>
              <a:rPr lang="en-US" altLang="zh-CN" sz="3400" dirty="0" smtClean="0">
                <a:latin typeface="Times New Roman"/>
                <a:ea typeface="方正仿宋_GBK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flowers</a:t>
            </a:r>
            <a:r>
              <a:rPr lang="en-US" altLang="zh-CN" sz="3400" dirty="0" smtClean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give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vote</a:t>
            </a:r>
            <a:r>
              <a:rPr lang="en-US" altLang="zh-CN" sz="3400" dirty="0" smtClean="0"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4.f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uncle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likes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bake</a:t>
            </a:r>
            <a:r>
              <a:rPr lang="en-US" altLang="zh-CN" sz="3400" dirty="0" smtClean="0"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make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Times New Roman"/>
                <a:ea typeface="宋体"/>
                <a:cs typeface="Times New Roman"/>
              </a:rPr>
              <a:t>best</a:t>
            </a:r>
            <a:r>
              <a:rPr lang="en-US" altLang="zh-CN" sz="340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Times New Roman"/>
                <a:ea typeface="方正仿宋_GBK"/>
                <a:cs typeface="Times New Roman"/>
              </a:rPr>
              <a:t> 			</a:t>
            </a:r>
            <a:r>
              <a:rPr lang="en-US" altLang="zh-CN" sz="3400" smtClean="0">
                <a:latin typeface="Times New Roman"/>
                <a:ea typeface="宋体"/>
                <a:cs typeface="Times New Roman"/>
              </a:rPr>
              <a:t>sandwich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brother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flying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kites</a:t>
            </a:r>
            <a:r>
              <a:rPr lang="en-US" altLang="zh-CN" sz="3400" dirty="0" smtClean="0">
                <a:latin typeface="Times New Roman"/>
                <a:ea typeface="方正仿宋_GBK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 smtClean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park.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118267" y="2276476"/>
            <a:ext cx="844633" cy="64770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194092" y="3116553"/>
            <a:ext cx="1282783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778247" y="3746970"/>
            <a:ext cx="965453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518067" y="4356570"/>
            <a:ext cx="1073233" cy="54880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124575" y="5718645"/>
            <a:ext cx="1022267" cy="54880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08108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)1.A.family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B.brother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C.aunt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)2.A.win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B.boy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C.act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)3.A.sleep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B.earth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C.miss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)4.A.excited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B.worried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C.hit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)5.A.postman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B.keeper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C.paper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5997" y="1827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545" y="2589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8019" y="34004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7790" y="4141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77790" y="49758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6992581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注意大小写。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4501" y="1771650"/>
            <a:ext cx="5476874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4039" y="2401238"/>
            <a:ext cx="104540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bus drivers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people home or work.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2.Time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show.Amy’s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happy!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sister can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piano well.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4.Daming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planting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tomato seeds.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any carrots in the fields?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72960" y="247511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72214" y="3246636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4700" y="400863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9424" y="478968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2126" y="558244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303496" y="1114425"/>
            <a:ext cx="8631080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excited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singing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painter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29978"/>
            <a:ext cx="10149285" cy="487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6.He likes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painting.He’s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7.—Are your seeds growing?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8.It’s hot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should wear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9.They boy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jumping.He’s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10.Jack and Sam are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well.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31507" y="1798836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3562" y="334188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49482" y="411341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0635" y="487541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4638" y="5646936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五、同学们来到助农基地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参与养殖和农耕活动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选择合适的词补全短文。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5151" y="1981201"/>
            <a:ext cx="6819900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earth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pick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these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075" y="2571750"/>
            <a:ext cx="10911840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sunny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on a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farm.There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animals.We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feed the horses(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and get milk from the cows.“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Quack!Quack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!” What are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river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 They’re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ducks.The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vegetable garden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big,too.We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some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cucumber seeds in the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.We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beans.We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also dig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potatoes.We’re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tired but happy!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27768" y="256222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0751" y="377051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95973" y="4386064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9298" y="5011142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earth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48963" y="504388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pick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姑母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loves her students very much.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 often works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夜晚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).He’s a fireman.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put the seeds in 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泥士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4.Talents make us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出众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下次的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week we will have a science 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4462" y="169406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2326" y="327521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9534" y="4031258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earth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75978" y="479921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3543" y="5599311"/>
            <a:ext cx="11416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Next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955379"/>
            <a:ext cx="10930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6.This is the plant of 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).It’s thin.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7.The panda is eating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bamboo.It’s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可爱的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围巾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warm.People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make it with silk.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经常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go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shcool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 half past seven.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10.Her brother keeps making the room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dirty.She’s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feeling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生气的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now.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2487" y="1022054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stem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15175" y="1779786"/>
            <a:ext cx="15621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lovely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4621" y="2551311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scarf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3447" y="335603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often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11" y="488493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268</Words>
  <Application>Microsoft Office PowerPoint</Application>
  <PresentationFormat>自定义</PresentationFormat>
  <Paragraphs>135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方正大标宋_GBK</vt:lpstr>
      <vt:lpstr>MS Gothic</vt:lpstr>
      <vt:lpstr>方正大标宋简体</vt:lpstr>
      <vt:lpstr>微软雅黑</vt:lpstr>
      <vt:lpstr>方正小标宋_GBK</vt:lpstr>
      <vt:lpstr>汉仪雅酷黑 95W</vt:lpstr>
      <vt:lpstr>方正黑体_GBK</vt:lpstr>
      <vt:lpstr>Calibri</vt:lpstr>
      <vt:lpstr>方正隶变_GBK</vt:lpstr>
      <vt:lpstr>方正仿宋_GBK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2026-03-27T02:56:26Z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