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0" r:id="rId4"/>
    <p:sldId id="531" r:id="rId5"/>
    <p:sldId id="532" r:id="rId6"/>
    <p:sldId id="533" r:id="rId7"/>
    <p:sldId id="515" r:id="rId8"/>
    <p:sldId id="516" r:id="rId9"/>
    <p:sldId id="535" r:id="rId10"/>
    <p:sldId id="536" r:id="rId11"/>
    <p:sldId id="517" r:id="rId12"/>
    <p:sldId id="537" r:id="rId13"/>
    <p:sldId id="538" r:id="rId14"/>
    <p:sldId id="518" r:id="rId15"/>
    <p:sldId id="540" r:id="rId16"/>
    <p:sldId id="539" r:id="rId17"/>
    <p:sldId id="427" r:id="rId18"/>
  </p:sldIdLst>
  <p:sldSz cx="12192000" cy="6858000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黑体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大标宋简体" charset="-122"/>
      <p:regular r:id="rId26"/>
    </p:embeddedFont>
    <p:embeddedFont>
      <p:font typeface="方正小标宋_GBK" pitchFamily="65" charset="-122"/>
      <p:regular r:id="rId27"/>
    </p:embeddedFont>
    <p:embeddedFont>
      <p:font typeface="方正隶变_GBK" pitchFamily="65" charset="-122"/>
      <p:regular r:id="rId28"/>
    </p:embeddedFont>
    <p:embeddedFont>
      <p:font typeface="方正大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期末综合练习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1" y="861094"/>
            <a:ext cx="60286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Mike: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Tom:Yes,she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Mike:Is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John good at telling stories?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Tom: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So everyone has different kinds of talent.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4151" y="1009981"/>
            <a:ext cx="4958715" cy="4717445"/>
          </a:xfrm>
          <a:prstGeom prst="rect">
            <a:avLst/>
          </a:prstGeom>
          <a:ln w="19050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good at drawing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B.Drawing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your talent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C.Everyone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has got talent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E.Yes,she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Lily good at singing?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65477" y="95283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58176" y="42027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626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看到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在花园里忙。他们忙点什么呢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选择合适的句子补全对话。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899" y="2018917"/>
            <a:ext cx="5743575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Amy:Hi,Daming!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Daming:Hi,Amy!I’m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digging in the garden.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Amy:</a:t>
            </a:r>
            <a:r>
              <a:rPr lang="en-US" altLang="zh-CN" sz="3400" u="sng" dirty="0">
                <a:latin typeface="Times New Roman"/>
                <a:ea typeface="宋体"/>
              </a:rPr>
              <a:t>2</a:t>
            </a:r>
            <a:r>
              <a:rPr lang="en-US" altLang="zh-CN" sz="3400" u="sng" dirty="0" smtClean="0">
                <a:latin typeface="Times New Roman"/>
                <a:ea typeface="宋体"/>
              </a:rPr>
              <a:t>.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Daming:I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want to plant some strawberries.</a:t>
            </a:r>
            <a:r>
              <a:rPr lang="en-US" altLang="zh-CN" sz="3400" u="sng" dirty="0">
                <a:latin typeface="Times New Roman"/>
                <a:ea typeface="宋体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86549" y="1809750"/>
            <a:ext cx="4924426" cy="466512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like them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want to plant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water them every 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need some help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doing?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82465" y="201891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5795" y="42135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51072" y="5665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00098" y="888704"/>
            <a:ext cx="5743575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Amy:Yes,I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like them very </a:t>
            </a:r>
            <a:r>
              <a:rPr lang="en-US" altLang="zh-CN" sz="3400" dirty="0" err="1">
                <a:latin typeface="Times New Roman"/>
                <a:ea typeface="宋体"/>
              </a:rPr>
              <a:t>much.They</a:t>
            </a:r>
            <a:r>
              <a:rPr lang="en-US" altLang="zh-CN" sz="3400" dirty="0">
                <a:latin typeface="Times New Roman"/>
                <a:ea typeface="宋体"/>
              </a:rPr>
              <a:t> are red and sweet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dirty="0" smtClean="0"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Daming:Yes,please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pass me the seeds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Amy:Here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you are.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3700" y="981076"/>
            <a:ext cx="4857750" cy="54761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like them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want to plant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water them every 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need some help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doing?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80708" y="24941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4928" y="48314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107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61998" y="888704"/>
            <a:ext cx="574357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Daming:Yes,I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water them every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morning.They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need much sunshine too.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Amy:I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hope your plant will grow well soon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5125" y="885826"/>
            <a:ext cx="4857750" cy="54761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like them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want to plant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water them every 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need some help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doing?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436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Mike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在聊学校里的社团。选择合适的句子补全他们的对话。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950" y="1904616"/>
            <a:ext cx="5317806" cy="46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Amy:Hi,Mike!There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many interesting activities in our school this term.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Mike:Really?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Amy:We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take part in the art club(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美术社团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),the sports club and the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story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club.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43624" y="1818891"/>
            <a:ext cx="5562601" cy="427809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singing and dancing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like sports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you,Amy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activities can we take part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in,Lucy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sing and dance 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start on Wednesday afternoon after school.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58368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5847" y="35916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552" y="841080"/>
            <a:ext cx="5418136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Mike:Yes!I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like playing football very </a:t>
            </a:r>
            <a:r>
              <a:rPr lang="en-US" altLang="zh-CN" sz="3400" dirty="0" err="1">
                <a:latin typeface="Times New Roman"/>
                <a:ea typeface="宋体"/>
              </a:rPr>
              <a:t>much.I</a:t>
            </a:r>
            <a:r>
              <a:rPr lang="en-US" altLang="zh-CN" sz="3400" dirty="0">
                <a:latin typeface="Times New Roman"/>
                <a:ea typeface="宋体"/>
              </a:rPr>
              <a:t> want to take part in the sports club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Amy:I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like </a:t>
            </a:r>
            <a:r>
              <a:rPr lang="en-US" altLang="zh-CN" sz="3400" dirty="0" err="1">
                <a:latin typeface="Times New Roman"/>
                <a:ea typeface="宋体"/>
              </a:rPr>
              <a:t>drawing.I</a:t>
            </a:r>
            <a:r>
              <a:rPr lang="en-US" altLang="zh-CN" sz="3400" dirty="0">
                <a:latin typeface="Times New Roman"/>
                <a:ea typeface="宋体"/>
              </a:rPr>
              <a:t> will take part in the art club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Mike:When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 the club activities start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Amy:</a:t>
            </a:r>
            <a:r>
              <a:rPr lang="en-US" altLang="zh-CN" sz="3400" u="sng" dirty="0" smtClean="0"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</p:txBody>
      </p:sp>
      <p:sp>
        <p:nvSpPr>
          <p:cNvPr id="8" name="矩形 7"/>
          <p:cNvSpPr/>
          <p:nvPr/>
        </p:nvSpPr>
        <p:spPr>
          <a:xfrm>
            <a:off x="6051231" y="933066"/>
            <a:ext cx="5562601" cy="54761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singing and dancing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like sports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you,Amy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activities can we take part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in,Lucy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sing and dance 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start on Wednesday afternoon after school.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8516" y="2656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6965" y="576123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02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551" y="841080"/>
            <a:ext cx="5505449" cy="5543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Mike:Wow!And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we have a school party next month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, right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Amy:Yes!It’s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 Children’s Day Party.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Mike:What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can we do?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Amy: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Mike:That’s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so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cool!I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want to wear my cool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clothes.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51231" y="933066"/>
            <a:ext cx="5562601" cy="54761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singing and dancing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like sports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you,Amy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activities can we take part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in,Lucy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sing and dance 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start on Wednesday afternoon after school.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81228" y="442187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287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5"/>
            <a:ext cx="1092136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</a:t>
            </a:r>
            <a:r>
              <a:rPr lang="en-US" altLang="zh-CN" sz="3400" dirty="0">
                <a:latin typeface="Times New Roman"/>
                <a:ea typeface="宋体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到</a:t>
            </a:r>
            <a:r>
              <a:rPr lang="en-US" altLang="zh-CN" sz="3400" dirty="0" err="1">
                <a:latin typeface="Times New Roman"/>
                <a:ea typeface="宋体"/>
              </a:rPr>
              <a:t>Liuyu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家做客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看到墙上的照片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展开了对话。选择合适的句子补全对话。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04851" y="2009394"/>
            <a:ext cx="6553200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Amy:Hello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Liuyu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 Look at this photo.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Liuyu:This</a:t>
            </a:r>
            <a:r>
              <a:rPr lang="en-US" altLang="zh-CN" sz="3400" dirty="0">
                <a:latin typeface="Times New Roman"/>
                <a:ea typeface="宋体"/>
              </a:rPr>
              <a:t> is my uncle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Amy:What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does he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Liuyu:</a:t>
            </a:r>
            <a:r>
              <a:rPr lang="en-US" altLang="zh-CN" sz="3400" u="sng" dirty="0" smtClean="0">
                <a:latin typeface="Times New Roman"/>
                <a:ea typeface="宋体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He drives a bus every day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6858000" y="1999868"/>
            <a:ext cx="4886325" cy="427809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driver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good at cooking noodles and rice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want to be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mum a nurse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too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13068" y="26501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89022" y="46944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57225" y="880144"/>
            <a:ext cx="5981699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Amy:Cool!</a:t>
            </a:r>
            <a:r>
              <a:rPr lang="en-US" altLang="zh-CN" sz="3400" u="sng" dirty="0" smtClean="0">
                <a:latin typeface="Times New Roman"/>
                <a:ea typeface="宋体"/>
              </a:rPr>
              <a:t>3.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Liuyu:I</a:t>
            </a:r>
            <a:r>
              <a:rPr lang="en-US" altLang="zh-CN" sz="3400" dirty="0" smtClean="0">
                <a:latin typeface="Times New Roman"/>
                <a:ea typeface="宋体"/>
              </a:rPr>
              <a:t> want </a:t>
            </a:r>
            <a:r>
              <a:rPr lang="en-US" altLang="zh-CN" sz="3400" dirty="0">
                <a:latin typeface="Times New Roman"/>
                <a:ea typeface="宋体"/>
              </a:rPr>
              <a:t>to be a </a:t>
            </a:r>
            <a:r>
              <a:rPr lang="en-US" altLang="zh-CN" sz="3400" dirty="0" err="1">
                <a:latin typeface="Times New Roman"/>
                <a:ea typeface="宋体"/>
              </a:rPr>
              <a:t>cook.I</a:t>
            </a:r>
            <a:r>
              <a:rPr lang="en-US" altLang="zh-CN" sz="3400" dirty="0">
                <a:latin typeface="Times New Roman"/>
                <a:ea typeface="宋体"/>
              </a:rPr>
              <a:t> like to cook nice food for people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Amy:Why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Liuyu:</a:t>
            </a:r>
            <a:r>
              <a:rPr lang="en-US" altLang="zh-CN" sz="3400" u="sng" dirty="0" smtClean="0"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What about </a:t>
            </a:r>
            <a:r>
              <a:rPr lang="en-US" altLang="zh-CN" sz="3400" dirty="0" err="1" smtClean="0">
                <a:latin typeface="Times New Roman"/>
                <a:ea typeface="宋体"/>
              </a:rPr>
              <a:t>you,Amy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Amy:I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want to be a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nurse.I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like to help people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1800" y="880144"/>
            <a:ext cx="4981575" cy="54761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driver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good at cooking noodles and rice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want to be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mum a nurse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too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22447" y="8801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91520" y="35323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909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57225" y="880144"/>
            <a:ext cx="5981699" cy="507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Liuyu:A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nurse?That’s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great! 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Amy:No,she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isn’t.She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is a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teacher.She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teaches English at a school.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Liuyu:Wow!Your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mum is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great.I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like English very much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9899" y="928003"/>
            <a:ext cx="4886325" cy="54761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driver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good at cooking noodles and rice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want to be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mum a nurse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too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5802" y="158342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61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2450" y="861094"/>
            <a:ext cx="109118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二、早上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Mike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在校园里遇到了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Sarah.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他们在聊各自的心情感受。选择合适的句子补全对话。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025" y="1923667"/>
            <a:ext cx="6038850" cy="4670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Mike:Good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morning,Sarah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Sarah:Good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morning,Mike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pPr>
              <a:lnSpc>
                <a:spcPct val="125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Mike:</a:t>
            </a:r>
            <a:r>
              <a:rPr lang="en-US" altLang="zh-CN" sz="3400" u="sng" dirty="0" smtClean="0">
                <a:latin typeface="Times New Roman"/>
                <a:ea typeface="宋体"/>
              </a:rPr>
              <a:t>1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25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Sarah:I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feel happy.</a:t>
            </a:r>
            <a:r>
              <a:rPr lang="en-US" altLang="zh-CN" sz="3400" u="sng" dirty="0">
                <a:latin typeface="Times New Roman"/>
                <a:ea typeface="宋体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25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Mike:Wow!That’s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great.Happy</a:t>
            </a:r>
            <a:r>
              <a:rPr lang="en-US" altLang="zh-CN" sz="3400" dirty="0">
                <a:latin typeface="Times New Roman"/>
                <a:ea typeface="宋体"/>
              </a:rPr>
              <a:t> birthday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pPr>
              <a:lnSpc>
                <a:spcPct val="125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Sarah:Thank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you.What</a:t>
            </a:r>
            <a:r>
              <a:rPr lang="en-US" altLang="zh-CN" sz="3400" dirty="0">
                <a:latin typeface="Times New Roman"/>
                <a:ea typeface="宋体"/>
              </a:rPr>
              <a:t> about you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6886575" y="1637917"/>
            <a:ext cx="4933949" cy="48013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today is my birthday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 your brother feel today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feel today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 excited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 hungry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can’t play football with his friends.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73080" y="32150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3072" y="38306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961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8650" y="962025"/>
            <a:ext cx="6153150" cy="5013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Mike: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I have a big </a:t>
            </a:r>
            <a:r>
              <a:rPr lang="en-US" altLang="zh-CN" sz="3400" dirty="0" err="1" smtClean="0">
                <a:latin typeface="Times New Roman"/>
                <a:ea typeface="宋体"/>
              </a:rPr>
              <a:t>breakfast,but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 want some bread now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Sarah:Here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you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are.I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have a small bread for you.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Mike:Thank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you so much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!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8475" y="899194"/>
            <a:ext cx="4952999" cy="569848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today is my birthday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 your brother feel today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feel today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 excited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 hungry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can’t play football with his friends.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9496" y="9415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8728" y="51171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177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8650" y="962025"/>
            <a:ext cx="615315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Sarah:He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feels sad.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Mike:Oh,I’m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sorry to hear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that.Let’s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go to see him after class.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Sarah:Good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idea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!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8475" y="899194"/>
            <a:ext cx="4952999" cy="569848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today is my birthday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 your brother feel today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feel today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 excited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 hungry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can’t play football with his friends.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4827" y="962025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149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三、每个人都有各自的天赋。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Mike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的天赋是什么呢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选择合适的句子补全对话。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025" y="1885566"/>
            <a:ext cx="59531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Mike:Hi,Tom!I’m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sad.I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can’t play basketball well at 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Tom:Don’t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sad,Mike.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Mike:What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 you mean?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Tom:Not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everyone is good at sports.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53199" y="1999867"/>
            <a:ext cx="4958715" cy="4115742"/>
          </a:xfrm>
          <a:prstGeom prst="rect">
            <a:avLst/>
          </a:prstGeom>
          <a:ln w="19050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good at drawing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B.Drawing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your talent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C.Everyone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has got talent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E.Yes,she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Lily good at singing?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16572" y="35115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3772" y="58078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1" y="861094"/>
            <a:ext cx="6028690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Mike:Oh,right.I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can draw nice pictures for our class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Tom:Yes!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.I can’t draw</a:t>
            </a:r>
            <a:r>
              <a:rPr lang="en-US" altLang="zh-CN" sz="3400" dirty="0" smtClean="0">
                <a:latin typeface="Times New Roman"/>
                <a:ea typeface="宋体"/>
              </a:rPr>
              <a:t>, but </a:t>
            </a:r>
            <a:r>
              <a:rPr lang="en-US" altLang="zh-CN" sz="3400" dirty="0">
                <a:latin typeface="Times New Roman"/>
                <a:ea typeface="宋体"/>
              </a:rPr>
              <a:t>I can run fast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Mike:That’s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your </a:t>
            </a:r>
            <a:r>
              <a:rPr lang="en-US" altLang="zh-CN" sz="3400" dirty="0" err="1">
                <a:latin typeface="Times New Roman"/>
                <a:ea typeface="宋体"/>
              </a:rPr>
              <a:t>talent!You</a:t>
            </a:r>
            <a:r>
              <a:rPr lang="en-US" altLang="zh-CN" sz="3400" dirty="0">
                <a:latin typeface="Times New Roman"/>
                <a:ea typeface="宋体"/>
              </a:rPr>
              <a:t> always win the running race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Tom:Thank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you.Everyone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in our class has a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talent,too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43676" y="1247776"/>
            <a:ext cx="4968240" cy="4801314"/>
          </a:xfrm>
          <a:prstGeom prst="rect">
            <a:avLst/>
          </a:prstGeom>
          <a:ln w="19050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good at drawing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B.Drawing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your talent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C.Everyone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has got talent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E.Yes,she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Lily good at singing?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34420" y="21798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263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911</Words>
  <Application>Microsoft Office PowerPoint</Application>
  <PresentationFormat>自定义</PresentationFormat>
  <Paragraphs>221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Times New Roman</vt:lpstr>
      <vt:lpstr>Calibri</vt:lpstr>
      <vt:lpstr>方正黑体_GBK</vt:lpstr>
      <vt:lpstr>微软雅黑</vt:lpstr>
      <vt:lpstr>方正大标宋简体</vt:lpstr>
      <vt:lpstr>方正小标宋_GBK</vt:lpstr>
      <vt:lpstr>方正隶变_GBK</vt:lpstr>
      <vt:lpstr>方正大标宋_GBK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2026-03-27T01:58:47Z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