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仿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MS Gothic" pitchFamily="49" charset="-128"/>
      <p:regular r:id="rId20"/>
    </p:embeddedFont>
    <p:embeddedFont>
      <p:font typeface="方正大标宋简体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第六课时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Wrap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up—Let’s explore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85723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542779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544318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23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6457" y="861094"/>
            <a:ext cx="107554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)1.—What’s the weather like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today,Mum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cool.You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wear your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A.shorts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B.trousers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61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47725" y="952500"/>
            <a:ext cx="107442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)2.—What’s the girl wearing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She’s wearing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A.dress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B.robe</a:t>
            </a:r>
            <a:r>
              <a:rPr lang="en-US" altLang="zh-CN" sz="3400" dirty="0" smtClean="0">
                <a:latin typeface="Times New Roman"/>
                <a:ea typeface="宋体"/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C.uniform</a:t>
            </a:r>
            <a:endParaRPr lang="zh-CN" altLang="en-US" sz="3400" dirty="0"/>
          </a:p>
        </p:txBody>
      </p:sp>
      <p:pic>
        <p:nvPicPr>
          <p:cNvPr id="9" name="image2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34350" y="1455350"/>
            <a:ext cx="1327150" cy="23234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82466" y="11475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7784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)3.This is 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animal.There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two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horns.It’s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black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it?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cow.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pig.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panda.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4.Look!Amy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corn in the fields.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A.pick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picking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C.picks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)5.People make shirts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silk.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017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2086" y="3400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0293" y="4913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Cindy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拍了一张朋友们正在表演节目的照片。判断句子与照片内容是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4.jpeg"/>
          <p:cNvPicPr/>
          <p:nvPr/>
        </p:nvPicPr>
        <p:blipFill rotWithShape="1">
          <a:blip r:embed="rId4"/>
          <a:srcRect l="10049"/>
          <a:stretch/>
        </p:blipFill>
        <p:spPr>
          <a:xfrm>
            <a:off x="7169785" y="1657032"/>
            <a:ext cx="4399280" cy="28006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875" y="1895092"/>
            <a:ext cx="10363200" cy="4670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1.Bella is wearing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cap,a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skirt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white shoes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)2.Nick is wearing a shirt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white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trousers.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3.David is wearing a scarf and black shorts.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4.Lisa is wearing a dress and a hat.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children are singing on the stage(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舞台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0140" y="199986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6096" y="33070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5855" y="459323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7280" y="5199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5855" y="59010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6" y="861095"/>
            <a:ext cx="703151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三、选择合适的词补全短文。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9371" y="1771651"/>
            <a:ext cx="7590829" cy="7201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white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sweater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warm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575" y="2672954"/>
            <a:ext cx="107213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 is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.I’m wearing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People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 it with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wool.It’s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sweater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.It’s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nice panda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my sweater very much.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0412" y="274181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2043" y="2734668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sweater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4611" y="349785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warm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4983" y="428878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22201" y="428878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四、仿照例子设计一款你喜欢的夏装校服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包括颜色和图案。并仿例写一写。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50" y="2571367"/>
            <a:ext cx="551665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 smtClean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8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5125" y="2674838"/>
            <a:ext cx="1765300" cy="20333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67123" y="2426888"/>
            <a:ext cx="736282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like this kind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uniform.It’s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shirt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trousers.The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shirt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white.The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trousers are blue.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57451" y="1193442"/>
            <a:ext cx="1314939" cy="23212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21670" y="1137410"/>
            <a:ext cx="81343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 this kind of uniform.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38225"/>
            <a:ext cx="2243535" cy="264125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0735" y="1061119"/>
            <a:ext cx="7860705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It’s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shorts.The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yellow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 The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black.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257</Words>
  <Application>Microsoft Office PowerPoint</Application>
  <PresentationFormat>自定义</PresentationFormat>
  <Paragraphs>72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方正仿宋_GBK</vt:lpstr>
      <vt:lpstr>汉仪雅酷黑 95W</vt:lpstr>
      <vt:lpstr>方正隶变_GBK</vt:lpstr>
      <vt:lpstr>Times New Roman</vt:lpstr>
      <vt:lpstr>Calibri</vt:lpstr>
      <vt:lpstr>方正黑体_GBK</vt:lpstr>
      <vt:lpstr>微软雅黑</vt:lpstr>
      <vt:lpstr>MS Gothic</vt:lpstr>
      <vt:lpstr>方正大标宋简体</vt:lpstr>
      <vt:lpstr>方正小标宋_GBK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2026-03-26T08:54:03Z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