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9" r:id="rId4"/>
    <p:sldId id="515" r:id="rId5"/>
    <p:sldId id="530" r:id="rId6"/>
    <p:sldId id="516" r:id="rId7"/>
    <p:sldId id="517" r:id="rId8"/>
    <p:sldId id="518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MS Gothic" pitchFamily="49" charset="-128"/>
      <p:regular r:id="rId20"/>
    </p:embeddedFont>
    <p:embeddedFont>
      <p:font typeface="方正大标宋简体" charset="-122"/>
      <p:regular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767" y="1629294"/>
            <a:ext cx="72878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4.jpeg"/>
          <p:cNvPicPr/>
          <p:nvPr/>
        </p:nvPicPr>
        <p:blipFill rotWithShape="1">
          <a:blip r:embed="rId5"/>
          <a:srcRect r="41542"/>
          <a:stretch/>
        </p:blipFill>
        <p:spPr>
          <a:xfrm>
            <a:off x="741833" y="2168647"/>
            <a:ext cx="7555500" cy="1811764"/>
          </a:xfrm>
          <a:prstGeom prst="rect">
            <a:avLst/>
          </a:prstGeom>
        </p:spPr>
      </p:pic>
      <p:pic>
        <p:nvPicPr>
          <p:cNvPr id="10" name="image204.jpeg"/>
          <p:cNvPicPr/>
          <p:nvPr/>
        </p:nvPicPr>
        <p:blipFill rotWithShape="1">
          <a:blip r:embed="rId5"/>
          <a:srcRect l="62939"/>
          <a:stretch/>
        </p:blipFill>
        <p:spPr>
          <a:xfrm>
            <a:off x="871138" y="3932786"/>
            <a:ext cx="4789993" cy="18117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1138" y="5643035"/>
            <a:ext cx="90250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uncle likes white shirts.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1868" y="57738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04.jpeg"/>
          <p:cNvPicPr/>
          <p:nvPr/>
        </p:nvPicPr>
        <p:blipFill rotWithShape="1">
          <a:blip r:embed="rId4"/>
          <a:srcRect r="41542"/>
          <a:stretch/>
        </p:blipFill>
        <p:spPr>
          <a:xfrm>
            <a:off x="608483" y="861094"/>
            <a:ext cx="7555500" cy="1811764"/>
          </a:xfrm>
          <a:prstGeom prst="rect">
            <a:avLst/>
          </a:prstGeom>
        </p:spPr>
      </p:pic>
      <p:pic>
        <p:nvPicPr>
          <p:cNvPr id="8" name="image204.jpeg"/>
          <p:cNvPicPr/>
          <p:nvPr/>
        </p:nvPicPr>
        <p:blipFill rotWithShape="1">
          <a:blip r:embed="rId4"/>
          <a:srcRect l="62939"/>
          <a:stretch/>
        </p:blipFill>
        <p:spPr>
          <a:xfrm>
            <a:off x="737788" y="2625233"/>
            <a:ext cx="4789993" cy="1811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283" y="4352925"/>
            <a:ext cx="109796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)2.Today 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snowy.I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wear a scarf.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)3.Lanlan wants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she’s picking her clothes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0272" y="45003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1805" y="53122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34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04.jpeg"/>
          <p:cNvPicPr/>
          <p:nvPr/>
        </p:nvPicPr>
        <p:blipFill rotWithShape="1">
          <a:blip r:embed="rId4"/>
          <a:srcRect r="41542"/>
          <a:stretch/>
        </p:blipFill>
        <p:spPr>
          <a:xfrm>
            <a:off x="608483" y="861094"/>
            <a:ext cx="7555500" cy="1811764"/>
          </a:xfrm>
          <a:prstGeom prst="rect">
            <a:avLst/>
          </a:prstGeom>
        </p:spPr>
      </p:pic>
      <p:pic>
        <p:nvPicPr>
          <p:cNvPr id="8" name="image204.jpeg"/>
          <p:cNvPicPr/>
          <p:nvPr/>
        </p:nvPicPr>
        <p:blipFill rotWithShape="1">
          <a:blip r:embed="rId4"/>
          <a:srcRect l="62939"/>
          <a:stretch/>
        </p:blipFill>
        <p:spPr>
          <a:xfrm>
            <a:off x="737788" y="2625233"/>
            <a:ext cx="4789993" cy="1811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483" y="4333875"/>
            <a:ext cx="1089390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 boy wears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trousers.He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looks cool.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 sunny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outside.Let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wear a hat.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0043" y="45112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5275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)1.It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girl wants to wear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a skirt.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A.cold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B.cool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)2.It’s cold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A.scarf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C.shirt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08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49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clothes in the box.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C.am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)4.This is a special field trip for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C.us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 —What’s the weather like today?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C.snow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581" y="1074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8386" y="25890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731" y="4132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42975"/>
            <a:ext cx="84391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1.This is a pink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衬衫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). 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</a:rPr>
              <a:t>2.It’s hot </a:t>
            </a:r>
            <a:r>
              <a:rPr lang="en-US" altLang="zh-CN" sz="3600" dirty="0" err="1">
                <a:latin typeface="Times New Roman"/>
                <a:ea typeface="宋体"/>
              </a:rPr>
              <a:t>today.Let’s</a:t>
            </a:r>
            <a:r>
              <a:rPr lang="en-US" altLang="zh-CN" sz="3600" dirty="0">
                <a:latin typeface="Times New Roman"/>
                <a:ea typeface="宋体"/>
              </a:rPr>
              <a:t> wear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40723" y="1820138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93405" y="2106790"/>
            <a:ext cx="1605306" cy="13519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96000" y="2659747"/>
            <a:ext cx="1287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shorts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0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70908" y="3795077"/>
            <a:ext cx="900748" cy="13968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71830" y="3644816"/>
            <a:ext cx="6397905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3.—Do you have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1146" y="3644816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scarf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42975"/>
            <a:ext cx="105550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羊毛衫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is black and white.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9793" y="1007104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sweater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5915" y="2276475"/>
            <a:ext cx="97250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yellow.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3992" y="240727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135755" y="2030018"/>
            <a:ext cx="1626870" cy="1370075"/>
          </a:xfrm>
          <a:prstGeom prst="rect">
            <a:avLst/>
          </a:prstGeom>
        </p:spPr>
      </p:pic>
      <p:pic>
        <p:nvPicPr>
          <p:cNvPr id="12" name="image2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36155" y="3429000"/>
            <a:ext cx="1685232" cy="14192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77706" y="3759106"/>
            <a:ext cx="626697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6.It’s cold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7028" y="3826073"/>
            <a:ext cx="13227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snowy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189</Words>
  <Application>Microsoft Office PowerPoint</Application>
  <PresentationFormat>自定义</PresentationFormat>
  <Paragraphs>65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方正隶变_GBK</vt:lpstr>
      <vt:lpstr>Times New Roman</vt:lpstr>
      <vt:lpstr>汉仪雅酷黑 95W</vt:lpstr>
      <vt:lpstr>Calibri</vt:lpstr>
      <vt:lpstr>方正小标宋_GBK</vt:lpstr>
      <vt:lpstr>方正黑体_GBK</vt:lpstr>
      <vt:lpstr>微软雅黑</vt:lpstr>
      <vt:lpstr>MS Gothic</vt:lpstr>
      <vt:lpstr>方正大标宋简体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2026-03-26T06:25:50Z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