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29" r:id="rId8"/>
    <p:sldId id="530" r:id="rId9"/>
    <p:sldId id="519" r:id="rId10"/>
    <p:sldId id="520" r:id="rId11"/>
    <p:sldId id="427" r:id="rId12"/>
  </p:sldIdLst>
  <p:sldSz cx="12192000" cy="6858000"/>
  <p:notesSz cx="6858000" cy="9144000"/>
  <p:embeddedFontLst>
    <p:embeddedFont>
      <p:font typeface="方正黑体_GBK" pitchFamily="65" charset="-122"/>
      <p:regular r:id="rId13"/>
    </p:embeddedFont>
    <p:embeddedFont>
      <p:font typeface="方正大标宋简体" charset="-122"/>
      <p:regular r:id="rId14"/>
    </p:embeddedFont>
    <p:embeddedFont>
      <p:font typeface="方正隶变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仿宋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小标宋_GBK" pitchFamily="65" charset="-122"/>
      <p:regular r:id="rId23"/>
    </p:embeddedFont>
    <p:embeddedFont>
      <p:font typeface="方正大标宋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第六课时 </a:t>
            </a:r>
            <a:endParaRPr lang="en-US" altLang="zh-CN" sz="6000" dirty="0" smtClean="0">
              <a:latin typeface="方正大标宋_GBK" pitchFamily="65" charset="-122"/>
              <a:ea typeface="方正大标宋_GBK" pitchFamily="65" charset="-122"/>
            </a:endParaRPr>
          </a:p>
          <a:p>
            <a:r>
              <a:rPr lang="en-US" altLang="zh-CN" sz="6000" b="1" dirty="0" smtClean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Wrap </a:t>
            </a:r>
            <a:r>
              <a:rPr lang="en-US" altLang="zh-CN" sz="6000" b="1" dirty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up—Let’s explore</a:t>
            </a:r>
            <a:endParaRPr lang="zh-CN" altLang="zh-CN" sz="6000" b="1" dirty="0">
              <a:latin typeface="Times New Roman" pitchFamily="18" charset="0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85723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542779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544318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900" y="1123950"/>
            <a:ext cx="744577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3.Who is this man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u="sng" dirty="0">
                <a:latin typeface="Times New Roman"/>
                <a:ea typeface="宋体"/>
              </a:rPr>
              <a:t> </a:t>
            </a:r>
            <a:r>
              <a:rPr lang="en-US" altLang="zh-CN" sz="3400" u="sng" dirty="0" smtClean="0">
                <a:latin typeface="Times New Roman"/>
                <a:ea typeface="宋体"/>
              </a:rPr>
              <a:t>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</a:rPr>
              <a:t>,</a:t>
            </a:r>
          </a:p>
        </p:txBody>
      </p:sp>
      <p:pic>
        <p:nvPicPr>
          <p:cNvPr id="8" name="image19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62491" y="1086946"/>
            <a:ext cx="2142882" cy="182149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3949" y="1770916"/>
            <a:ext cx="5972175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forest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keeper.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11" name="image19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562491" y="3215004"/>
            <a:ext cx="2142883" cy="182149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99743" y="3289443"/>
            <a:ext cx="741278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4.Is there a school picnic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00149" y="4125753"/>
            <a:ext cx="23114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Yes,there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5018" y="861095"/>
            <a:ext cx="7139142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一、根据句子选择合适的图片。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5825" y="1655030"/>
            <a:ext cx="100203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)1.We do the Bamboo Pole Dance.</a:t>
            </a:r>
            <a:endParaRPr lang="zh-CN" altLang="en-US" sz="3400" dirty="0"/>
          </a:p>
        </p:txBody>
      </p:sp>
      <p:pic>
        <p:nvPicPr>
          <p:cNvPr id="10" name="image18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578659" y="2607151"/>
            <a:ext cx="6045291" cy="164369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70443" y="17858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962025"/>
            <a:ext cx="1055504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)2.It’s the Chinese word.</a:t>
            </a:r>
            <a:endParaRPr lang="zh-CN" altLang="en-US" sz="3400" dirty="0"/>
          </a:p>
        </p:txBody>
      </p:sp>
      <p:pic>
        <p:nvPicPr>
          <p:cNvPr id="8" name="image18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778718" y="1975802"/>
            <a:ext cx="6045291" cy="16436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57349" y="1162050"/>
            <a:ext cx="39040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2499" y="3606284"/>
            <a:ext cx="997267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)3.My </a:t>
            </a:r>
            <a:r>
              <a:rPr lang="en-US" altLang="zh-CN" sz="3400" dirty="0" err="1">
                <a:latin typeface="Times New Roman"/>
                <a:ea typeface="宋体"/>
              </a:rPr>
              <a:t>favourite</a:t>
            </a:r>
            <a:r>
              <a:rPr lang="en-US" altLang="zh-CN" sz="3400" dirty="0">
                <a:latin typeface="Times New Roman"/>
                <a:ea typeface="宋体"/>
              </a:rPr>
              <a:t> school activity is the school fair.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1615570" y="37370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1" name="image18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839989" y="4607272"/>
            <a:ext cx="6045291" cy="16436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6" y="1028700"/>
            <a:ext cx="669661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)4.They look like raindrops.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766907" y="129031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9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188293" y="2102633"/>
            <a:ext cx="6045291" cy="16436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5"/>
            <a:ext cx="6493654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二、选词补充短文。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39072" y="1809750"/>
            <a:ext cx="5766280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trees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painting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2551837"/>
            <a:ext cx="105550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like the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festival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best.Because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 like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Look!This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picture.There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big mountain and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lake.There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some boats on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lake.And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there are many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around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it.Is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it beautiful?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06034" y="2598936"/>
            <a:ext cx="6463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95547" y="3419475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painting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43969" y="3418085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10536" y="4139009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04816" y="4945658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trees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21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三、周五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参加学校派对。她会做什么呢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选择合适的句子补全对话。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9125" y="2028825"/>
            <a:ext cx="5695949" cy="4330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Lingling:We’re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having a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school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party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Amy:That’s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cool!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Lingling:All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my classmates(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同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5000"/>
              </a:lnSpc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班同学</a:t>
            </a:r>
            <a:r>
              <a:rPr lang="en-US" altLang="zh-CN" sz="3400" dirty="0">
                <a:latin typeface="Times New Roman"/>
                <a:ea typeface="宋体"/>
              </a:rPr>
              <a:t>) and teachers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5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Amy:Nice!</a:t>
            </a:r>
            <a:r>
              <a:rPr lang="en-US" altLang="zh-CN" sz="3400" u="sng" dirty="0" smtClean="0">
                <a:latin typeface="Times New Roman"/>
                <a:ea typeface="宋体"/>
              </a:rPr>
              <a:t>2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34149" y="1771650"/>
            <a:ext cx="5114926" cy="466512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there any small gifts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comes to the party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want to sing a song with me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there a cake at the party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do at the party?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67945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67099" y="55326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9601" y="861094"/>
            <a:ext cx="5819774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Lingling:I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sing </a:t>
            </a:r>
            <a:r>
              <a:rPr lang="en-US" altLang="zh-CN" sz="3400" dirty="0" err="1">
                <a:latin typeface="Times New Roman"/>
                <a:ea typeface="宋体"/>
              </a:rPr>
              <a:t>songs.Some</a:t>
            </a:r>
            <a:r>
              <a:rPr lang="en-US" altLang="zh-CN" sz="3400" dirty="0">
                <a:latin typeface="Times New Roman"/>
                <a:ea typeface="宋体"/>
              </a:rPr>
              <a:t> classmates dance or tell stories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Amy: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Lingling:Yes!There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is a big cake.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Amy:Yummy!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43674" y="990600"/>
            <a:ext cx="5114926" cy="553382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there any small gifts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comes to the party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want to sing a song with me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there a cake at the party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do at the party?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22254" y="24882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98629" y="49552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358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9601" y="861094"/>
            <a:ext cx="581977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Lingling:Yes,there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are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 Everyone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gets a cute pencil case.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Amy:That’s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great.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Lingling: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Amy:Wonderful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!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34149" y="990600"/>
            <a:ext cx="5114926" cy="547611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there any small gifts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comes to the party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want to sing a song with me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there a cake at the party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do at the party?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63728" y="42218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985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6" y="861095"/>
            <a:ext cx="6762586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四、根据图片补全对话。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8201" y="1816955"/>
            <a:ext cx="747269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1.What’s the activity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zh-CN" altLang="en-US" sz="3400" dirty="0" smtClean="0">
                <a:solidFill>
                  <a:schemeClr val="bg1"/>
                </a:solidFill>
                <a:ea typeface="Times New Roman"/>
              </a:rPr>
              <a:t>，</a:t>
            </a:r>
            <a:endParaRPr lang="zh-CN" altLang="en-US" sz="3400" dirty="0">
              <a:solidFill>
                <a:schemeClr val="bg1"/>
              </a:solidFill>
            </a:endParaRPr>
          </a:p>
        </p:txBody>
      </p:sp>
      <p:pic>
        <p:nvPicPr>
          <p:cNvPr id="8" name="image19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417069" y="1655030"/>
            <a:ext cx="2081685" cy="176947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33500" y="2647951"/>
            <a:ext cx="59436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It’s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school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fair.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19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45480" y="3903027"/>
            <a:ext cx="2081685" cy="176947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70456" y="4079960"/>
            <a:ext cx="640664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2.Are there any apples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 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73882" y="4903986"/>
            <a:ext cx="29291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No,there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aren’t.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359</Words>
  <Application>Microsoft Office PowerPoint</Application>
  <PresentationFormat>自定义</PresentationFormat>
  <Paragraphs>93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方正黑体_GBK</vt:lpstr>
      <vt:lpstr>方正大标宋简体</vt:lpstr>
      <vt:lpstr>Times New Roman</vt:lpstr>
      <vt:lpstr>方正隶变_GBK</vt:lpstr>
      <vt:lpstr>Calibri</vt:lpstr>
      <vt:lpstr>方正仿宋_GBK</vt:lpstr>
      <vt:lpstr>汉仪雅酷黑 95W</vt:lpstr>
      <vt:lpstr>微软雅黑</vt:lpstr>
      <vt:lpstr>方正小标宋_GBK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2026-03-26T02:26:51Z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