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30" r:id="rId7"/>
    <p:sldId id="517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MS Gothic" pitchFamily="49" charset="-128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30" y="861095"/>
            <a:ext cx="708191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一、把下列词按提示词归类。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273" y="1787236"/>
            <a:ext cx="10116590" cy="130343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corn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shirt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writer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laugh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carrot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dressmaker	shout	dress	keeper	sweater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273" y="3175461"/>
            <a:ext cx="910012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use: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tomato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teacher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2841" y="3229500"/>
            <a:ext cx="45434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laugh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9764" y="4019220"/>
            <a:ext cx="24160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corn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carrot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64505" y="4791288"/>
            <a:ext cx="464626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sweater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8894" y="5554457"/>
            <a:ext cx="56430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writer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dressmaker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keeper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728" y="870035"/>
            <a:ext cx="5852884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二、给句子选择合适的答语。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325" y="1597295"/>
            <a:ext cx="59150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1.What are you wearing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2.Can you help me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3.Is Amy wearing uniforms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4.What’s </a:t>
            </a:r>
            <a:r>
              <a:rPr lang="en-US" altLang="zh-CN" sz="3400" dirty="0" err="1">
                <a:latin typeface="Times New Roman"/>
                <a:ea typeface="宋体"/>
              </a:rPr>
              <a:t>Daming</a:t>
            </a:r>
            <a:r>
              <a:rPr lang="en-US" altLang="zh-CN" sz="3400" dirty="0">
                <a:latin typeface="Times New Roman"/>
                <a:ea typeface="宋体"/>
              </a:rPr>
              <a:t> doing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5.Are you cutting up my trousers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6.Are there any trees in your painting?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924675" y="1683020"/>
            <a:ext cx="4638675" cy="46651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yellow coat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D.Sure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isn’t.She’s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skirt.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doing puzzles.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5997" y="16068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7025" y="2174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4563" y="26846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2539" y="36627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8020" y="41991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0042" y="52629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41079"/>
            <a:ext cx="108737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和几个朋友在描述他们各自设计的衣服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选择合适的句子补全他们的对话。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527" y="1866900"/>
            <a:ext cx="6410324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Lily:Hi,Tom.Look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my new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dress.I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design it by myself(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我自己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Tom:Wow.It’s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 beautiful.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Lily:Blue.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.And I will draw some flowers on it.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Amy:That’s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lovely!And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design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pandas very much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15200" y="1619250"/>
            <a:ext cx="4429125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there a big panda on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warm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D.White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you,Tom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F.Blue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8932" y="32275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065" y="389076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9627" y="966234"/>
            <a:ext cx="64103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Tom: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Amy:Yes,there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Tom:Let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me </a:t>
            </a:r>
            <a:r>
              <a:rPr lang="en-US" altLang="zh-CN" sz="3400" dirty="0" err="1">
                <a:latin typeface="Times New Roman"/>
                <a:ea typeface="宋体"/>
              </a:rPr>
              <a:t>see!Oh,it’s</a:t>
            </a:r>
            <a:r>
              <a:rPr lang="en-US" altLang="zh-CN" sz="3400" dirty="0">
                <a:latin typeface="Times New Roman"/>
                <a:ea typeface="宋体"/>
              </a:rPr>
              <a:t> very cute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Amy:Thank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you!</a:t>
            </a:r>
            <a:r>
              <a:rPr lang="en-US" altLang="zh-CN" sz="3400" u="sng" dirty="0">
                <a:latin typeface="Times New Roman"/>
                <a:ea typeface="宋体"/>
              </a:rPr>
              <a:t>4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Tom:I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design a </a:t>
            </a:r>
            <a:r>
              <a:rPr lang="en-US" altLang="zh-CN" sz="3400" dirty="0" err="1">
                <a:latin typeface="Times New Roman"/>
                <a:ea typeface="宋体"/>
              </a:rPr>
              <a:t>coat.It’s</a:t>
            </a:r>
            <a:r>
              <a:rPr lang="en-US" altLang="zh-CN" sz="3400" dirty="0">
                <a:latin typeface="Times New Roman"/>
                <a:ea typeface="宋体"/>
              </a:rPr>
              <a:t> black and white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Lily:</a:t>
            </a:r>
            <a:r>
              <a:rPr lang="en-US" altLang="zh-CN" sz="3400" u="sng" dirty="0" smtClean="0"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00901" y="1010523"/>
            <a:ext cx="4429125" cy="524066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there a big panda on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warm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D.White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you,Tom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F.Blue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1872" y="1046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45086" y="33897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2347" y="57231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697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8650" y="952501"/>
            <a:ext cx="659130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Tom:Yes,it’s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warm.I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will wear it in winter.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Amy:All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our clothes are so nice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We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great designers!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Tom and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Lily:That’s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right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9951" y="1085851"/>
            <a:ext cx="4429125" cy="524066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there a big panda on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warm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D.White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you,Tom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F.Blue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080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1.He has got number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talent.He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聪明的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boy.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2.Dad often gets our name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错误的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father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doctor.He’s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 a white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want to wear 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裤子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 the party.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0092" y="168453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432447"/>
            <a:ext cx="12987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6165" y="326175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5721" y="4789686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trousers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365</Words>
  <Application>Microsoft Office PowerPoint</Application>
  <PresentationFormat>自定义</PresentationFormat>
  <Paragraphs>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方正大标宋简体</vt:lpstr>
      <vt:lpstr>MS Gothic</vt:lpstr>
      <vt:lpstr>微软雅黑</vt:lpstr>
      <vt:lpstr>方正大标宋_GBK</vt:lpstr>
      <vt:lpstr>汉仪雅酷黑 95W</vt:lpstr>
      <vt:lpstr>Calibri</vt:lpstr>
      <vt:lpstr>方正隶变_GBK</vt:lpstr>
      <vt:lpstr>方正小标宋_GBK</vt:lpstr>
      <vt:lpstr>方正黑体_GBK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2026-03-26T08:25:29Z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