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16" r:id="rId6"/>
    <p:sldId id="517" r:id="rId7"/>
    <p:sldId id="518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MS Gothic" pitchFamily="49" charset="-128"/>
      <p:regular r:id="rId11"/>
    </p:embeddedFont>
    <p:embeddedFont>
      <p:font typeface="微软雅黑" pitchFamily="34" charset="-122"/>
      <p:regular r:id="rId12"/>
      <p:bold r:id="rId13"/>
    </p:embeddedFont>
    <p:embeddedFont>
      <p:font typeface="new exer" pitchFamily="2" charset="0"/>
      <p:regular r:id="rId14"/>
    </p:embeddedFont>
    <p:embeddedFont>
      <p:font typeface="方正大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663217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)1.What are you doing</a:t>
            </a:r>
            <a:r>
              <a:rPr lang="en-US" altLang="zh-CN" sz="3400" dirty="0" smtClean="0">
                <a:latin typeface="Times New Roman"/>
                <a:ea typeface="宋体"/>
              </a:rPr>
              <a:t>,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mum?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2.What’s Amy wearing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3.Is </a:t>
            </a:r>
            <a:r>
              <a:rPr lang="en-US" altLang="zh-CN" sz="3400" dirty="0" err="1">
                <a:latin typeface="Times New Roman"/>
                <a:ea typeface="宋体"/>
              </a:rPr>
              <a:t>Lingling</a:t>
            </a:r>
            <a:r>
              <a:rPr lang="en-US" altLang="zh-CN" sz="3400" dirty="0">
                <a:latin typeface="Times New Roman"/>
                <a:ea typeface="宋体"/>
              </a:rPr>
              <a:t> wearing a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shirt </a:t>
            </a:r>
            <a:r>
              <a:rPr lang="en-US" altLang="zh-CN" sz="3400" dirty="0">
                <a:latin typeface="Times New Roman"/>
                <a:ea typeface="宋体"/>
              </a:rPr>
              <a:t>and a skirt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)4.What does John want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to </a:t>
            </a:r>
            <a:r>
              <a:rPr lang="en-US" altLang="zh-CN" sz="3400" dirty="0">
                <a:latin typeface="Times New Roman"/>
                <a:ea typeface="宋体"/>
              </a:rPr>
              <a:t>wear to the party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)5.Is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laughing 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the party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7229" y="1661160"/>
            <a:ext cx="5158044" cy="427809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wants to wear a shirt and trousers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cutting up your dress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singing with friends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wearing a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and a skirt.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2311" y="13704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2515" y="243244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7893" y="29592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5518" y="39917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6639" y="50702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68483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0266" y="1797906"/>
            <a:ext cx="6501046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75" y="2442940"/>
            <a:ext cx="1079753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1.Oh,the shirt is too small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2.—Are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yellow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dress,Lingling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3.—What are you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doing,Tom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 my pencil.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63089" y="251321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1475" y="325616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22293" y="5643959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looking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709341" y="1074006"/>
            <a:ext cx="6501046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230" y="1852390"/>
            <a:ext cx="107975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party?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5.Don’t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worry.I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idea.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6297" y="192266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5870" y="268338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07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7880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1.Children’s Day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coming.We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have 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聚会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on the playground.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83801" y="166548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2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59965" y="2776536"/>
            <a:ext cx="1311202" cy="17875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2950" y="3307918"/>
            <a:ext cx="85820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sister is wearing a pink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8751" y="3336493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2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84804" y="4718311"/>
            <a:ext cx="1738123" cy="148931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30798" y="5069177"/>
            <a:ext cx="676339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3.I’m wearing new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86324" y="5101034"/>
            <a:ext cx="18002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trousers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57250" y="1183237"/>
            <a:ext cx="96202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 like this pair of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5.Let’s get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准备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 for lunch.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64704" y="1147274"/>
            <a:ext cx="1503045" cy="126579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50502" y="1457006"/>
            <a:ext cx="1287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47631" y="2574022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3875" y="819150"/>
            <a:ext cx="108737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四、聚会上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Lanlan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Xiaoxiao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穿着不同的衣服。看图仿照示例写对话。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618227" y="1567398"/>
            <a:ext cx="2301557" cy="22196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39263" y="2167515"/>
            <a:ext cx="2150234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</a:rPr>
              <a:t>Lanlan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red dress)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148799" y="2139290"/>
            <a:ext cx="3477362" cy="1572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Xiaoxiao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blue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shirt,skirt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8810" y="3769290"/>
            <a:ext cx="10977880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:—What’s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Lanlan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wearing?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is wearing a red dress.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27982" y="4567276"/>
            <a:ext cx="10122008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08932" y="5662651"/>
            <a:ext cx="10122008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84496" y="4595466"/>
            <a:ext cx="460094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What’s </a:t>
            </a:r>
            <a:r>
              <a:rPr lang="en-US" altLang="zh-CN" sz="4200" dirty="0" err="1">
                <a:solidFill>
                  <a:srgbClr val="E72582"/>
                </a:solidFill>
                <a:latin typeface="new exer" pitchFamily="2" charset="0"/>
                <a:ea typeface="宋体"/>
              </a:rPr>
              <a:t>Xiaoxiao</a:t>
            </a:r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 wearing?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4971" y="5699652"/>
            <a:ext cx="71833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She’s wearing a blue T</a:t>
            </a:r>
            <a:r>
              <a:rPr lang="zh-CN" altLang="zh-CN" sz="4200" dirty="0">
                <a:solidFill>
                  <a:srgbClr val="E72582"/>
                </a:solidFill>
                <a:latin typeface="new exer" pitchFamily="2" charset="0"/>
                <a:ea typeface="MS Gothic"/>
                <a:cs typeface="MS Gothic"/>
              </a:rPr>
              <a:t>⁃</a:t>
            </a:r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shirt and a skirt.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280</Words>
  <Application>Microsoft Office PowerPoint</Application>
  <PresentationFormat>自定义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方正大标宋简体</vt:lpstr>
      <vt:lpstr>MS Gothic</vt:lpstr>
      <vt:lpstr>微软雅黑</vt:lpstr>
      <vt:lpstr>new exer</vt:lpstr>
      <vt:lpstr>方正大标宋_GBK</vt:lpstr>
      <vt:lpstr>汉仪雅酷黑 95W</vt:lpstr>
      <vt:lpstr>Calibri</vt:lpstr>
      <vt:lpstr>方正隶变_GBK</vt:lpstr>
      <vt:lpstr>方正小标宋_GBK</vt:lpstr>
      <vt:lpstr>方正黑体_GBK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2026-03-26T07:01:09Z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