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427" r:id="rId10"/>
  </p:sldIdLst>
  <p:sldSz cx="12192000" cy="6858000"/>
  <p:notesSz cx="6858000" cy="9144000"/>
  <p:embeddedFontLst>
    <p:embeddedFont>
      <p:font typeface="方正隶变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大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小标宋_GBK" pitchFamily="65" charset="-122"/>
      <p:regular r:id="rId21"/>
    </p:embeddedFont>
    <p:embeddedFont>
      <p:font typeface="方正仿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第三课时 </a:t>
            </a:r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Speed up</a:t>
            </a:r>
            <a:endParaRPr lang="zh-CN" altLang="zh-CN" sz="6000" b="1" dirty="0">
              <a:latin typeface="Times New Roman" pitchFamily="18" charset="0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109308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	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)1.A.bird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B.tree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C.lion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)2.A.root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B.forest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C.stem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3.A.keeper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B.teacher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C.call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)4.A.family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B.lovely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C.happy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)5.A.writing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B.drawing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C.paint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8020" y="1827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8005" y="26461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8005" y="3351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3960" y="4151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08966" y="4923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9185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二、选择合适的词补全句子。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(Are/Is) there two birds in the tree?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2.This is a special field trip for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(we/us).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(are/is) a forest keeper in the forest.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4.Daming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(write/writing) Chinese words.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5.Chen Ming can swim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fast.He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take part in the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(Sports/Science) 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7035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7903" y="2456061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4069" y="3237111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86935" y="3970536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4528" y="5567759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Sports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000126"/>
            <a:ext cx="109150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三、根据中文或图片提示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特别的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birthday activity in our school.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2.How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 are!(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多么可爱的他们啊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8580" y="1808361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special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3351411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lovely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85825" y="1171575"/>
            <a:ext cx="629957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3.I am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144035" y="1433184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student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1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75429" y="932216"/>
            <a:ext cx="1509972" cy="161748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8200" y="3067050"/>
            <a:ext cx="689909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4.The man is a forest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 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5374152" y="3328659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keeper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17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92732" y="2660649"/>
            <a:ext cx="2164151" cy="15451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5"/>
            <a:ext cx="108261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1.Look at the tall tree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red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leaves.So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beautiful!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C.with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famous lake(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park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Beijing.It’s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Beihai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Park.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have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7545" y="181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5292" y="33951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78.jpeg"/>
          <p:cNvPicPr/>
          <p:nvPr/>
        </p:nvPicPr>
        <p:blipFill rotWithShape="1">
          <a:blip r:embed="rId4"/>
          <a:srcRect r="57513"/>
          <a:stretch/>
        </p:blipFill>
        <p:spPr>
          <a:xfrm>
            <a:off x="9457690" y="1004252"/>
            <a:ext cx="1617903" cy="10340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49" y="861094"/>
            <a:ext cx="108070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)3.Look!It’s Chinese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writing.It’s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A.fire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mountain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C.field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any pandas in the zoo?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Yes.You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take some photos with them.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there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there	C.Is it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10423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99466" y="25615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630092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五、仿写句子。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50" y="1655030"/>
            <a:ext cx="5478559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endParaRPr lang="zh-CN" altLang="en-US" sz="3400" dirty="0"/>
          </a:p>
        </p:txBody>
      </p:sp>
      <p:pic>
        <p:nvPicPr>
          <p:cNvPr id="8" name="image1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99577" y="1824354"/>
            <a:ext cx="2076769" cy="173799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81508" y="1378805"/>
            <a:ext cx="518154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u="sng" dirty="0">
                <a:latin typeface="Times New Roman"/>
                <a:ea typeface="宋体"/>
              </a:rPr>
              <a:t>This is my bag</a:t>
            </a:r>
            <a:r>
              <a:rPr lang="en-US" altLang="zh-CN" sz="3400" u="sng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dirty="0" smtClean="0">
                <a:latin typeface="Times New Roman"/>
                <a:ea typeface="宋体"/>
              </a:rPr>
              <a:t>There </a:t>
            </a:r>
            <a:r>
              <a:rPr lang="en-US" altLang="zh-CN" sz="3400" u="sng" dirty="0">
                <a:latin typeface="Times New Roman"/>
                <a:ea typeface="宋体"/>
              </a:rPr>
              <a:t>is a pencil case</a:t>
            </a:r>
            <a:r>
              <a:rPr lang="en-US" altLang="zh-CN" sz="3400" u="sng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dirty="0" smtClean="0">
                <a:latin typeface="Times New Roman"/>
                <a:ea typeface="宋体"/>
              </a:rPr>
              <a:t>There </a:t>
            </a:r>
            <a:r>
              <a:rPr lang="en-US" altLang="zh-CN" sz="3400" u="sng" dirty="0">
                <a:latin typeface="Times New Roman"/>
                <a:ea typeface="宋体"/>
              </a:rPr>
              <a:t>are 4 books.</a:t>
            </a:r>
            <a:endParaRPr lang="zh-CN" altLang="en-US" sz="3400" dirty="0"/>
          </a:p>
        </p:txBody>
      </p:sp>
      <p:pic>
        <p:nvPicPr>
          <p:cNvPr id="10" name="image18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676813" y="4407617"/>
            <a:ext cx="2099533" cy="17570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10146" y="4062728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67333" y="4144099"/>
            <a:ext cx="51911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pencil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case.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0199" y="4911687"/>
            <a:ext cx="29258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ruler.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68884" y="5680601"/>
            <a:ext cx="40386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three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pens.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191</Words>
  <Application>Microsoft Office PowerPoint</Application>
  <PresentationFormat>自定义</PresentationFormat>
  <Paragraphs>80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方正隶变_GBK</vt:lpstr>
      <vt:lpstr>方正黑体_GBK</vt:lpstr>
      <vt:lpstr>Times New Roman</vt:lpstr>
      <vt:lpstr>Calibri</vt:lpstr>
      <vt:lpstr>方正大标宋_GBK</vt:lpstr>
      <vt:lpstr>方正大标宋简体</vt:lpstr>
      <vt:lpstr>微软雅黑</vt:lpstr>
      <vt:lpstr>方正小标宋_GBK</vt:lpstr>
      <vt:lpstr>汉仪雅酷黑 95W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2026-03-26T01:07:40Z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