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9" r:id="rId4"/>
    <p:sldId id="515" r:id="rId5"/>
    <p:sldId id="516" r:id="rId6"/>
    <p:sldId id="517" r:id="rId7"/>
    <p:sldId id="530" r:id="rId8"/>
    <p:sldId id="518" r:id="rId9"/>
    <p:sldId id="427" r:id="rId10"/>
  </p:sldIdLst>
  <p:sldSz cx="12192000" cy="6858000"/>
  <p:notesSz cx="6858000" cy="9144000"/>
  <p:embeddedFontLst>
    <p:embeddedFont>
      <p:font typeface="方正隶变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大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小标宋_GBK" pitchFamily="65" charset="-122"/>
      <p:regular r:id="rId21"/>
    </p:embeddedFont>
    <p:embeddedFont>
      <p:font typeface="方正仿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41079"/>
            <a:ext cx="108204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small dots on it.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)2.Sam wants to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Chinese writing.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A.learns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B.learning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C.learn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021" y="17607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6961" y="3341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41079"/>
            <a:ext cx="108204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3.—Are 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A.drawing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B.draw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C.draws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cow on the farm.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)5.Are 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flowers?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C.many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3326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6" y="49105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42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5"/>
            <a:ext cx="108489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二、根据图片和首字母提示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6962" y="1567934"/>
            <a:ext cx="73789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1.                               2.                          3.</a:t>
            </a:r>
            <a:endParaRPr lang="zh-CN" altLang="en-US" sz="3400" dirty="0"/>
          </a:p>
        </p:txBody>
      </p:sp>
      <p:pic>
        <p:nvPicPr>
          <p:cNvPr id="8" name="image1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68779" y="1501259"/>
            <a:ext cx="2265045" cy="1831422"/>
          </a:xfrm>
          <a:prstGeom prst="rect">
            <a:avLst/>
          </a:prstGeom>
        </p:spPr>
      </p:pic>
      <p:pic>
        <p:nvPicPr>
          <p:cNvPr id="9" name="image1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28004" y="1552613"/>
            <a:ext cx="1801495" cy="1749739"/>
          </a:xfrm>
          <a:prstGeom prst="rect">
            <a:avLst/>
          </a:prstGeom>
        </p:spPr>
      </p:pic>
      <p:pic>
        <p:nvPicPr>
          <p:cNvPr id="10" name="image17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515905" y="1571663"/>
            <a:ext cx="2163105" cy="176101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95326" y="3342206"/>
            <a:ext cx="110299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are three school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June(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六月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2.There are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Chinese word 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m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pandas at the Chengdu Research Base of Giant Panda Breeding(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成都大熊猫繁育研究基地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9146" y="3484761"/>
            <a:ext cx="15696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ctivities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9697" y="4275336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93836" y="5031383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21255" y="1053584"/>
            <a:ext cx="44358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4.                                 5.</a:t>
            </a:r>
            <a:endParaRPr lang="zh-CN" altLang="en-US" sz="3400" dirty="0"/>
          </a:p>
        </p:txBody>
      </p:sp>
      <p:pic>
        <p:nvPicPr>
          <p:cNvPr id="8" name="image1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77567" y="1150301"/>
            <a:ext cx="2437208" cy="1927165"/>
          </a:xfrm>
          <a:prstGeom prst="rect">
            <a:avLst/>
          </a:prstGeom>
        </p:spPr>
      </p:pic>
      <p:pic>
        <p:nvPicPr>
          <p:cNvPr id="9" name="image17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457085" y="1150301"/>
            <a:ext cx="2552092" cy="19271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1255" y="3238500"/>
            <a:ext cx="931337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4.Let’s have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Beijing.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Spring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coming.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98712" y="3371850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8154" y="4161036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estival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106870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三、用所给单词的正确形式填空。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(that) pictures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want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learn) English well.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animal.And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horns.(be)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6140" y="1703586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Those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0203" y="2476921"/>
            <a:ext cx="150714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8597" y="326568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5567" y="326568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106870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.—Chinese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(write) is an art!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interesting.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5.—Swimming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fun.Can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teach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(I)?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Sure.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3610" y="93206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13192" y="247692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07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四、周五学校举行了以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春天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为主题的绘画比赛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,Kate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带来了自己的作品。看图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仿照画线句子帮助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Kate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介绍自己的作品。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5.jpeg"/>
          <p:cNvPicPr/>
          <p:nvPr/>
        </p:nvPicPr>
        <p:blipFill rotWithShape="1">
          <a:blip r:embed="rId4"/>
          <a:srcRect l="8392"/>
          <a:stretch/>
        </p:blipFill>
        <p:spPr>
          <a:xfrm>
            <a:off x="7093450" y="2523087"/>
            <a:ext cx="4418465" cy="35365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322" y="2407111"/>
            <a:ext cx="6134103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Look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this painting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It’s spring.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Look!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are three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children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They’re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having a picnic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children are having fun.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8199" y="4352979"/>
            <a:ext cx="5791202" cy="1384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some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flowers.There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tree.There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dog.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202</Words>
  <Application>Microsoft Office PowerPoint</Application>
  <PresentationFormat>自定义</PresentationFormat>
  <Paragraphs>72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方正隶变_GBK</vt:lpstr>
      <vt:lpstr>方正黑体_GBK</vt:lpstr>
      <vt:lpstr>Times New Roman</vt:lpstr>
      <vt:lpstr>Calibri</vt:lpstr>
      <vt:lpstr>方正大标宋_GBK</vt:lpstr>
      <vt:lpstr>方正大标宋简体</vt:lpstr>
      <vt:lpstr>微软雅黑</vt:lpstr>
      <vt:lpstr>方正小标宋_GBK</vt:lpstr>
      <vt:lpstr>汉仪雅酷黑 95W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2026-03-26T00:51:33Z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