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29" r:id="rId8"/>
    <p:sldId id="519" r:id="rId9"/>
    <p:sldId id="427" r:id="rId10"/>
  </p:sldIdLst>
  <p:sldSz cx="12192000" cy="6858000"/>
  <p:notesSz cx="6858000" cy="9144000"/>
  <p:embeddedFontLst>
    <p:embeddedFont>
      <p:font typeface="方正隶变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大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MS Gothic" pitchFamily="49" charset="-128"/>
      <p:regular r:id="rId21"/>
    </p:embeddedFont>
    <p:embeddedFont>
      <p:font typeface="方正小标宋_GBK" pitchFamily="65" charset="-122"/>
      <p:regular r:id="rId22"/>
    </p:embeddedFont>
    <p:embeddedFont>
      <p:font typeface="方正仿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9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第一课时 </a:t>
            </a:r>
            <a:r>
              <a:rPr lang="en-US" altLang="zh-CN" sz="6000" b="1" dirty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Get ready</a:t>
            </a:r>
            <a:endParaRPr lang="zh-CN" altLang="zh-CN" sz="6000" b="1" dirty="0">
              <a:latin typeface="Times New Roman" pitchFamily="18" charset="0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=""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265" y="1596041"/>
            <a:ext cx="735431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一、给下列图片选择合适的句子。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272" y="2163906"/>
            <a:ext cx="8267744" cy="2027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65265" y="4085373"/>
            <a:ext cx="1140506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A.Lingling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will act </a:t>
            </a:r>
            <a:r>
              <a:rPr lang="en-US" altLang="zh-CN" sz="3200" i="1" dirty="0" err="1">
                <a:latin typeface="Times New Roman"/>
                <a:ea typeface="宋体"/>
                <a:cs typeface="Times New Roman"/>
              </a:rPr>
              <a:t>Bai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i="1" dirty="0" err="1">
                <a:latin typeface="Times New Roman"/>
                <a:ea typeface="宋体"/>
                <a:cs typeface="Times New Roman"/>
              </a:rPr>
              <a:t>Maonü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on Drama Night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B.We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will take part in a Field Trip next Week.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C.Lele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wants to sing an English song in Music Week.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D.They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are having a School </a:t>
            </a: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Fair.Let’s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go to buy some things.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E.We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can </a:t>
            </a: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eat,play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and talk with friends on Picnic </a:t>
            </a: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Day.We’re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happy.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98254" y="36416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42112" y="3631781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33712" y="3633366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40080" y="3077199"/>
            <a:ext cx="11330246" cy="3514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act </a:t>
            </a:r>
            <a:r>
              <a:rPr lang="en-US" altLang="zh-CN" sz="3400" i="1" dirty="0" err="1">
                <a:latin typeface="Times New Roman"/>
                <a:ea typeface="宋体"/>
                <a:cs typeface="Times New Roman"/>
              </a:rPr>
              <a:t>Bai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i="1" dirty="0" err="1">
                <a:latin typeface="Times New Roman"/>
                <a:ea typeface="宋体"/>
                <a:cs typeface="Times New Roman"/>
              </a:rPr>
              <a:t>Maonü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on Drama Night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take part in a Field Trip next Week.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C.Lele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wants to sing an English song in Music Week.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having a School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Fair.Let’s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 to buy some things.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eat,play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talk with friends on Picnic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Day.We’re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happy.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861094"/>
            <a:ext cx="5626815" cy="2216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956027" y="25128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7134" y="25128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767" y="861094"/>
            <a:ext cx="1088014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二、中英互译。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1.Science Day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图书周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3.Drama Night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4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野餐日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5.a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Field Trip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6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音乐周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7.the School Fair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8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运动会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94506" y="167195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科学日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77318" y="1671951"/>
            <a:ext cx="22129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Book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Week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76497" y="245349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戏剧之夜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31729" y="2457649"/>
            <a:ext cx="2111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Picnic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59872" y="325111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实地考察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03579" y="3253998"/>
            <a:ext cx="2360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Music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Week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93049" y="400782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学校集市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77318" y="3999942"/>
            <a:ext cx="21355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Sports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393" y="861095"/>
            <a:ext cx="105156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三、根据图片和首字母提示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35" y="1637288"/>
            <a:ext cx="9524365" cy="179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62635" y="3667125"/>
            <a:ext cx="1041598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1.On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S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Day,we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make some models.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 Field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T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very fun.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3.Let’s read books together on Book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26397" y="3789561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cience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89062" y="4592285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rip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15274" y="5332611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eek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4" y="1042987"/>
            <a:ext cx="6572272" cy="182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95314" y="2886075"/>
            <a:ext cx="999648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4.We will have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P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Day tomorrow.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 School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F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has lots of things to buy.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92996" y="3039486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icnic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82109" y="3808611"/>
            <a:ext cx="6463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air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1297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四、智慧小学开展了丰富多彩的校园活动。同学们最喜欢哪项活动呢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根据统计图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补全短文。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数字用英文填写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6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078992" y="2321559"/>
            <a:ext cx="4498009" cy="268859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66749" y="2409442"/>
            <a:ext cx="641224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There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forty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two students in our class.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students like Book Week best.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92610" y="3267927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Five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542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6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680367" y="861094"/>
            <a:ext cx="4466139" cy="266954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24511" y="3574202"/>
            <a:ext cx="10854690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Six students like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best.Nine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students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like 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best.Twelve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students like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best.And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students like Drama Night best.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37482" y="3574202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Science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02761" y="3574202"/>
            <a:ext cx="910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78376" y="4246905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Field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43336" y="4227711"/>
            <a:ext cx="9211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Trip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81715" y="4931727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Music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4286" y="4931727"/>
            <a:ext cx="11676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Week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28040" y="4943394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ten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284</Words>
  <Application>Microsoft Office PowerPoint</Application>
  <PresentationFormat>自定义</PresentationFormat>
  <Paragraphs>74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方正隶变_GBK</vt:lpstr>
      <vt:lpstr>方正黑体_GBK</vt:lpstr>
      <vt:lpstr>Times New Roman</vt:lpstr>
      <vt:lpstr>Calibri</vt:lpstr>
      <vt:lpstr>方正大标宋_GBK</vt:lpstr>
      <vt:lpstr>方正大标宋简体</vt:lpstr>
      <vt:lpstr>微软雅黑</vt:lpstr>
      <vt:lpstr>MS Gothic</vt:lpstr>
      <vt:lpstr>方正小标宋_GBK</vt:lpstr>
      <vt:lpstr>汉仪雅酷黑 95W</vt:lpstr>
      <vt:lpstr>Wingdings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2026-03-26T00:28:34Z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