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9" r:id="rId4"/>
    <p:sldId id="515" r:id="rId5"/>
    <p:sldId id="516" r:id="rId6"/>
    <p:sldId id="517" r:id="rId7"/>
    <p:sldId id="518" r:id="rId8"/>
    <p:sldId id="427" r:id="rId9"/>
  </p:sldIdLst>
  <p:sldSz cx="12192000" cy="6858000"/>
  <p:notesSz cx="6858000" cy="9144000"/>
  <p:embeddedFontLst>
    <p:embeddedFont>
      <p:font typeface="方正仿宋_GBK" pitchFamily="65" charset="-122"/>
      <p:regular r:id="rId10"/>
    </p:embeddedFont>
    <p:embeddedFont>
      <p:font typeface="方正隶变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黑体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MS Gothic" pitchFamily="49" charset="-128"/>
      <p:regular r:id="rId19"/>
    </p:embeddedFont>
    <p:embeddedFont>
      <p:font typeface="方正大标宋简体" charset="-122"/>
      <p:regular r:id="rId20"/>
    </p:embeddedFont>
    <p:embeddedFont>
      <p:font typeface="方正小标宋_GBK" pitchFamily="65" charset="-122"/>
      <p:regular r:id="rId21"/>
    </p:embeddedFont>
    <p:embeddedFont>
      <p:font typeface="方正大标宋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第三课时 </a:t>
            </a:r>
            <a:r>
              <a:rPr lang="en-US" altLang="zh-CN" sz="6000" b="1" dirty="0">
                <a:latin typeface="Times New Roman" pitchFamily="18" charset="0"/>
                <a:ea typeface="方正大标宋_GBK" pitchFamily="65" charset="-122"/>
                <a:cs typeface="Times New Roman" pitchFamily="18" charset="0"/>
              </a:rPr>
              <a:t>Speed up</a:t>
            </a:r>
            <a:endParaRPr lang="zh-CN" altLang="zh-CN" sz="6000" b="1" dirty="0">
              <a:latin typeface="Times New Roman" pitchFamily="18" charset="0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41" y="861095"/>
            <a:ext cx="1089677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1.This is a gift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Whale.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A.to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B.for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C.with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)2.The dressmaker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clothes for animals.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A.making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B.make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C.makes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)3.Here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bus.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A.comes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B.come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C.coming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64111" y="18464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52088" y="49135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41" y="861095"/>
            <a:ext cx="1089677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)4.Tom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all the animals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come and help.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A.asks;to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B.ask;to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C.asking;to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 wearing a coat?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Yes,she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A.Are;is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B.Are;are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C.Is;is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8763" y="10463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8763" y="25615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242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5"/>
            <a:ext cx="99822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二、判断句子与图片是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13.jpeg"/>
          <p:cNvPicPr/>
          <p:nvPr/>
        </p:nvPicPr>
        <p:blipFill rotWithShape="1">
          <a:blip r:embed="rId4"/>
          <a:srcRect r="41958"/>
          <a:stretch/>
        </p:blipFill>
        <p:spPr>
          <a:xfrm>
            <a:off x="777556" y="1738258"/>
            <a:ext cx="8109269" cy="18167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15655" y="3629963"/>
            <a:ext cx="1049052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 skirt is lovely.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 monkeys are wearing nice shirts.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 whale is very big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06511" y="380861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32192" y="4593233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60767" y="537412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213.jpeg"/>
          <p:cNvPicPr/>
          <p:nvPr/>
        </p:nvPicPr>
        <p:blipFill rotWithShape="1">
          <a:blip r:embed="rId4"/>
          <a:srcRect l="61557"/>
          <a:stretch/>
        </p:blipFill>
        <p:spPr>
          <a:xfrm>
            <a:off x="1047750" y="1042069"/>
            <a:ext cx="5371099" cy="181673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56865" y="2981325"/>
            <a:ext cx="1034931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 birthday gift for John.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)5.Her grandpa is a dressmaker.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94489" y="319676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07232" y="394065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861094"/>
            <a:ext cx="10845165" cy="5721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判断下列句子与短文内容是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0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Hello,I’m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Lucy.I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have many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clothes.I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have a yellow 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shirt, a blue dress and a black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coat.In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summer.I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 my 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shorts.In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winter,I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 my coat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trousers.I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like my blue trousers very much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05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)1.Lucy has a yellow dress.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05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2.Lucy wears her T</a:t>
            </a:r>
            <a:r>
              <a:rPr lang="zh-CN" altLang="zh-CN" sz="36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shirt in summer.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05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)3.Lucy’s coat is blue.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05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4.Lucy likes her blue dress very much.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05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5.In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winter,Lucy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wears her coat and trousers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6298" y="3564622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62602" y="416332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75426" y="4707622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16298" y="5353953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76855" y="593600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0" y="861095"/>
            <a:ext cx="107442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四、给你心爱的玩偶设计一套衣服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并仿照例句写一写。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21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48446" y="1823402"/>
            <a:ext cx="1999654" cy="190391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1738258"/>
            <a:ext cx="161488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400" dirty="0" smtClean="0">
                <a:latin typeface="Times New Roman"/>
                <a:ea typeface="宋体"/>
              </a:rPr>
              <a:t>: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3848100" y="1871027"/>
            <a:ext cx="51816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u="sng" dirty="0" err="1">
                <a:solidFill>
                  <a:srgbClr val="000000"/>
                </a:solidFill>
                <a:latin typeface="Times New Roman"/>
                <a:ea typeface="宋体"/>
              </a:rPr>
              <a:t>Look!My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宋体"/>
              </a:rPr>
              <a:t> dog is wearing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 </a:t>
            </a:r>
          </a:p>
          <a:p>
            <a:pPr lvl="0">
              <a:lnSpc>
                <a:spcPct val="150000"/>
              </a:lnSpc>
            </a:pP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宋体"/>
              </a:rPr>
              <a:t>a hat and a </a:t>
            </a:r>
            <a:r>
              <a:rPr lang="en-US" altLang="zh-CN" sz="3400" u="sng" dirty="0" err="1">
                <a:solidFill>
                  <a:srgbClr val="000000"/>
                </a:solidFill>
                <a:latin typeface="Times New Roman"/>
                <a:ea typeface="宋体"/>
              </a:rPr>
              <a:t>dress.It’s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宋体"/>
              </a:rPr>
              <a:t> nice.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 </a:t>
            </a:r>
            <a:endParaRPr lang="zh-CN" altLang="en-US" sz="3400" dirty="0">
              <a:solidFill>
                <a:srgbClr val="0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48446" y="4000500"/>
            <a:ext cx="2066329" cy="229552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age21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130246" y="4106395"/>
            <a:ext cx="1436053" cy="208373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442483" y="4315945"/>
            <a:ext cx="5796892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Look!My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wearing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cap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shirt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trousers.It’s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nice.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214</Words>
  <Application>Microsoft Office PowerPoint</Application>
  <PresentationFormat>自定义</PresentationFormat>
  <Paragraphs>67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方正仿宋_GBK</vt:lpstr>
      <vt:lpstr>汉仪雅酷黑 95W</vt:lpstr>
      <vt:lpstr>方正隶变_GBK</vt:lpstr>
      <vt:lpstr>Times New Roman</vt:lpstr>
      <vt:lpstr>Calibri</vt:lpstr>
      <vt:lpstr>方正黑体_GBK</vt:lpstr>
      <vt:lpstr>微软雅黑</vt:lpstr>
      <vt:lpstr>MS Gothic</vt:lpstr>
      <vt:lpstr>方正大标宋简体</vt:lpstr>
      <vt:lpstr>方正小标宋_GBK</vt:lpstr>
      <vt:lpstr>Wingdings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2026-03-26T07:16:16Z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