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29" r:id="rId6"/>
    <p:sldId id="517" r:id="rId7"/>
    <p:sldId id="518" r:id="rId8"/>
    <p:sldId id="427" r:id="rId9"/>
  </p:sldIdLst>
  <p:sldSz cx="12192000" cy="6858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MS Gothic" pitchFamily="49" charset="-128"/>
      <p:regular r:id="rId16"/>
    </p:embeddedFont>
    <p:embeddedFont>
      <p:font typeface="方正黑体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大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五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9955" y="861094"/>
            <a:ext cx="11047616" cy="3545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一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、给下列句子选择合适的答语。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1.Are there any games on Picnic 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1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2.What’s your </a:t>
            </a:r>
            <a:r>
              <a:rPr lang="en-US" altLang="zh-CN" sz="3400" dirty="0" err="1">
                <a:latin typeface="Times New Roman"/>
                <a:ea typeface="宋体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</a:rPr>
              <a:t> school activity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1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3.What do you do in Music Week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1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)4.Is there a big tree in your painting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1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)5.What is your father doing?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826942" y="4441594"/>
            <a:ext cx="9692641" cy="19759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 want to sing a Chinese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song.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listening to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music.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field trip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favouriteactivity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14178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5061" y="20333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2333" y="26338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3038" y="31212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45060" y="37367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4"/>
            <a:ext cx="107632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二、根据图片或中文提示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 are two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on the sheep.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66208" y="1692090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horns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1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42626" y="2607627"/>
            <a:ext cx="1837544" cy="154749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5800" y="2876551"/>
            <a:ext cx="69780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2.There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field.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22929" y="2916873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18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42623" y="4422775"/>
            <a:ext cx="2035593" cy="16065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80525" y="4734009"/>
            <a:ext cx="613501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3.Chinese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an art. 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24916" y="4734009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572500" y="1205689"/>
            <a:ext cx="1938020" cy="16544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150" y="952500"/>
            <a:ext cx="102489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4.Amy wants to draw a picture at the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art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 will be home in two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5533" y="2260550"/>
            <a:ext cx="14718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festival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71158" y="329426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hours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1303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Lele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调查了班里同学想要参加的艺术节项目。阅读他的调查结果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149" y="2155507"/>
            <a:ext cx="106927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There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36 children going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School Art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Festival.There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many different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activities.Some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children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 reading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They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read and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share many books about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stories.Some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children like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dancing.They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dance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86.jpeg"/>
          <p:cNvPicPr/>
          <p:nvPr/>
        </p:nvPicPr>
        <p:blipFill rotWithShape="1">
          <a:blip r:embed="rId4"/>
          <a:srcRect l="7650"/>
          <a:stretch/>
        </p:blipFill>
        <p:spPr>
          <a:xfrm>
            <a:off x="7027862" y="2120391"/>
            <a:ext cx="4484052" cy="24838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84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58188" y="953601"/>
            <a:ext cx="10710545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festival.Some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children like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painting.They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paint and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share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different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pictures.You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can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sing and listen to many beautiful songs at the singing activity.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86.jpeg"/>
          <p:cNvPicPr/>
          <p:nvPr/>
        </p:nvPicPr>
        <p:blipFill rotWithShape="1">
          <a:blip r:embed="rId4"/>
          <a:srcRect l="7650"/>
          <a:stretch/>
        </p:blipFill>
        <p:spPr>
          <a:xfrm>
            <a:off x="7027863" y="945133"/>
            <a:ext cx="4484052" cy="24838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952500"/>
            <a:ext cx="107594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1.Thirty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six children go to the School Art Festival.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)2.Children can paint pictures at the reading activity.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)3.You can listen to many beautiful songs.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4.There are eight children going to the painting activity.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)5.There are ten children going to the reading activity.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1416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3151" y="19321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9107" y="27132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0293" y="35323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9107" y="49897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291</Words>
  <Application>Microsoft Office PowerPoint</Application>
  <PresentationFormat>自定义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Times New Roman</vt:lpstr>
      <vt:lpstr>Calibri</vt:lpstr>
      <vt:lpstr>汉仪雅酷黑 95W</vt:lpstr>
      <vt:lpstr>微软雅黑</vt:lpstr>
      <vt:lpstr>MS Gothic</vt:lpstr>
      <vt:lpstr>方正黑体_GBK</vt:lpstr>
      <vt:lpstr>方正隶变_GBK</vt:lpstr>
      <vt:lpstr>方正小标宋_GBK</vt:lpstr>
      <vt:lpstr>Wingdings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2026-03-26T01:57:13Z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