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08" r:id="rId5"/>
    <p:sldId id="509" r:id="rId6"/>
    <p:sldId id="510" r:id="rId7"/>
    <p:sldId id="511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隶变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仿宋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360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 Art Festival at school today.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any flowers in the school garden?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baby birds in the tree.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horns on this animal?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think it’s a cow.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School Fair on the playground?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1513" y="1703586"/>
            <a:ext cx="16033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41513" y="2475111"/>
            <a:ext cx="18213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9654" y="3256161"/>
            <a:ext cx="18453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53221" y="3999111"/>
            <a:ext cx="18213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9923" y="5577284"/>
            <a:ext cx="14830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71557"/>
            <a:ext cx="10873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1.—What’s the activity?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—It’s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A.Music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Week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B.Science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C.School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Fair.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8516" y="1855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2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613273" y="3429000"/>
            <a:ext cx="2530477" cy="21087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38199" y="1042069"/>
            <a:ext cx="103727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)2.Chinese writing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B.an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2466" y="12368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08719"/>
            <a:ext cx="107784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)3.The small dots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raindrops.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A.look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like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B.looks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C.look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at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7796" y="11071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918244"/>
            <a:ext cx="84963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4.—Who do they call?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—They call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A.teacher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B.forest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keeper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C.scientist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8746" y="11035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2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748529" y="2728910"/>
            <a:ext cx="2520316" cy="21002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84486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写出相应的答语。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1.—Are there any trees in your painting?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05811" y="1489671"/>
            <a:ext cx="2159042" cy="181824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05015" y="2456061"/>
            <a:ext cx="8190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7548" y="245606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6767" y="245606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2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937582" y="3903026"/>
            <a:ext cx="2159043" cy="181824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47700" y="3841968"/>
            <a:ext cx="80200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2.—Is there a mountain in your picture?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1705015" y="4672964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7548" y="4672964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76057" y="4672409"/>
            <a:ext cx="954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163</Words>
  <Application>Microsoft Office PowerPoint</Application>
  <PresentationFormat>自定义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方正大标宋_GBK</vt:lpstr>
      <vt:lpstr>方正大标宋简体</vt:lpstr>
      <vt:lpstr>方正隶变_GBK</vt:lpstr>
      <vt:lpstr>Times New Roman</vt:lpstr>
      <vt:lpstr>Calibri</vt:lpstr>
      <vt:lpstr>微软雅黑</vt:lpstr>
      <vt:lpstr>方正仿宋_GBK</vt:lpstr>
      <vt:lpstr>汉仪雅酷黑 95W</vt:lpstr>
      <vt:lpstr>方正黑体_GBK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296</cp:revision>
  <dcterms:created xsi:type="dcterms:W3CDTF">2019-06-19T02:08:00Z</dcterms:created>
  <dcterms:modified xsi:type="dcterms:W3CDTF">2026-03-27T06:24:07Z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