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MS Gothic" pitchFamily="49" charset="-128"/>
      <p:regular r:id="rId11"/>
    </p:embeddedFont>
    <p:embeddedFont>
      <p:font typeface="方正大标宋简体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隶变_GBK" pitchFamily="65" charset="-122"/>
      <p:regular r:id="rId21"/>
    </p:embeddedFont>
    <p:embeddedFont>
      <p:font typeface="方正仿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一、判断下列句子中划线部分的发音是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1.Police officers work in the police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tion.They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keep the city 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 go to the 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brary by b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3.Our school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niforms are c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)4.Grandma is ill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spital.We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pe she gets better soon.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)5.Sh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ven eggs.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9107" y="16178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7678" y="430748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2325" y="29934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9107" y="36693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67678" y="56278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82099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5325" y="2200275"/>
            <a:ext cx="66675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1.The dog is wearing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481624" y="2245354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cap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2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24866" y="1738258"/>
            <a:ext cx="1981018" cy="1585164"/>
          </a:xfrm>
          <a:prstGeom prst="rect">
            <a:avLst/>
          </a:prstGeom>
        </p:spPr>
      </p:pic>
      <p:pic>
        <p:nvPicPr>
          <p:cNvPr id="10" name="image21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72425" y="3681730"/>
            <a:ext cx="2017268" cy="16141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90575" y="3429000"/>
            <a:ext cx="71818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2.I am wearing my red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and an orange and white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5394576" y="3503811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shorts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36305" y="4259996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r>
              <a:rPr lang="zh-CN" altLang="zh-CN" sz="3400" dirty="0">
                <a:solidFill>
                  <a:srgbClr val="E72582"/>
                </a:solidFill>
                <a:ea typeface="MS Gothic"/>
                <a:cs typeface="MS Gothic"/>
              </a:rPr>
              <a:t>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shirt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57275" y="1238251"/>
            <a:ext cx="1027747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.There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many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on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bed.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9770" y="1499860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dresses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2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995476" y="1043414"/>
            <a:ext cx="1910135" cy="152844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19175" y="2844969"/>
            <a:ext cx="767229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boy is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聪明的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46752" y="2844969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clever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4105" y="3957935"/>
            <a:ext cx="100298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5.Amy will have a birthday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en-US" sz="3400" dirty="0" smtClean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，</a:t>
            </a:r>
            <a:endParaRPr lang="en-US" altLang="zh-CN" sz="3400" dirty="0" smtClean="0">
              <a:solidFill>
                <a:schemeClr val="bg1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on 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Saturday. 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6.You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错误的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4" name="image21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14599" y="3867527"/>
            <a:ext cx="2158126" cy="172688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401039" y="3986257"/>
            <a:ext cx="118887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9340" y="5523111"/>
            <a:ext cx="12987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wrong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三、选择合适的词填空。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1.They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(make/making) new clothes.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(Is/Are) your brother laughing?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(is/are) lots of seeds in the flower.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boy can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(takes/take) photos.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bird is good 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sing/singing).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2865" y="1713111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9642" y="2456061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7591" y="3261752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53810" y="4027686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0624" y="4818260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684831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四、根据图片仿写句子。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200" y="1752600"/>
            <a:ext cx="5497609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endParaRPr lang="zh-CN" altLang="en-US" sz="3400" dirty="0"/>
          </a:p>
        </p:txBody>
      </p:sp>
      <p:pic>
        <p:nvPicPr>
          <p:cNvPr id="8" name="image2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57908" y="1752599"/>
            <a:ext cx="1147128" cy="199580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05036" y="1903396"/>
            <a:ext cx="537693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u="sng" dirty="0">
                <a:latin typeface="Times New Roman"/>
                <a:ea typeface="宋体"/>
              </a:rPr>
              <a:t>L</a:t>
            </a:r>
            <a:r>
              <a:rPr lang="en-US" altLang="zh-CN" sz="3400" u="sng" dirty="0" smtClean="0">
                <a:latin typeface="Times New Roman"/>
                <a:ea typeface="宋体"/>
              </a:rPr>
              <a:t>ook </a:t>
            </a:r>
            <a:r>
              <a:rPr lang="en-US" altLang="zh-CN" sz="3400" u="sng" dirty="0">
                <a:latin typeface="Times New Roman"/>
                <a:ea typeface="宋体"/>
              </a:rPr>
              <a:t>at the </a:t>
            </a:r>
            <a:r>
              <a:rPr lang="en-US" altLang="zh-CN" sz="3400" u="sng" dirty="0" err="1">
                <a:latin typeface="Times New Roman"/>
                <a:ea typeface="宋体"/>
              </a:rPr>
              <a:t>boy.He’s</a:t>
            </a:r>
            <a:r>
              <a:rPr lang="en-US" altLang="zh-CN" sz="3400" u="sng" dirty="0">
                <a:latin typeface="Times New Roman"/>
                <a:ea typeface="宋体"/>
              </a:rPr>
              <a:t> wearing a T</a:t>
            </a:r>
            <a:r>
              <a:rPr lang="zh-CN" altLang="zh-CN" sz="3400" u="sng" dirty="0">
                <a:ea typeface="MS Gothic"/>
                <a:cs typeface="MS Gothic"/>
              </a:rPr>
              <a:t>⁃</a:t>
            </a:r>
            <a:r>
              <a:rPr lang="en-US" altLang="zh-CN" sz="3400" u="sng" dirty="0">
                <a:latin typeface="Times New Roman"/>
                <a:ea typeface="宋体"/>
              </a:rPr>
              <a:t>shirt and trousers. </a:t>
            </a:r>
            <a:endParaRPr lang="zh-CN" altLang="en-US" sz="3400" dirty="0"/>
          </a:p>
        </p:txBody>
      </p:sp>
      <p:pic>
        <p:nvPicPr>
          <p:cNvPr id="10" name="image2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66199" y="3874451"/>
            <a:ext cx="983418" cy="264232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362278" y="4244458"/>
            <a:ext cx="889627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</a:t>
            </a:r>
            <a:r>
              <a:rPr lang="zh-CN" altLang="en-US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，</a:t>
            </a:r>
            <a:endParaRPr lang="zh-CN" altLang="en-US" sz="34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05036" y="4275990"/>
            <a:ext cx="57150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Look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girl.She’s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wearing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24087" y="5075454"/>
            <a:ext cx="407789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shirt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skirt.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2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1161097"/>
            <a:ext cx="1563529" cy="2525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62349" y="1266825"/>
            <a:ext cx="74961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3895725" y="1342072"/>
            <a:ext cx="60007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Look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sister.She’s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wearing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15913" y="2116871"/>
            <a:ext cx="31790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dress.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246</Words>
  <Application>Microsoft Office PowerPoint</Application>
  <PresentationFormat>自定义</PresentationFormat>
  <Paragraphs>69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方正大标宋_GBK</vt:lpstr>
      <vt:lpstr>MS Gothic</vt:lpstr>
      <vt:lpstr>方正大标宋简体</vt:lpstr>
      <vt:lpstr>微软雅黑</vt:lpstr>
      <vt:lpstr>方正小标宋_GBK</vt:lpstr>
      <vt:lpstr>汉仪雅酷黑 95W</vt:lpstr>
      <vt:lpstr>方正黑体_GBK</vt:lpstr>
      <vt:lpstr>Calibri</vt:lpstr>
      <vt:lpstr>方正隶变_GBK</vt:lpstr>
      <vt:lpstr>方正仿宋_GBK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2026-03-27T02:49:13Z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