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30" r:id="rId5"/>
    <p:sldId id="516" r:id="rId6"/>
    <p:sldId id="517" r:id="rId7"/>
    <p:sldId id="529" r:id="rId8"/>
    <p:sldId id="518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MS Gothic" pitchFamily="49" charset="-128"/>
      <p:regular r:id="rId18"/>
    </p:embeddedFont>
    <p:embeddedFont>
      <p:font typeface="方正大标宋简体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873358"/>
            <a:ext cx="107499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)1.A.m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ney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)3.A.pl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)5.A.k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4241" y="1846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0196" y="26584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5191" y="34407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0196" y="4170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9966" y="49529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71183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1.jpeg"/>
          <p:cNvPicPr/>
          <p:nvPr/>
        </p:nvPicPr>
        <p:blipFill rotWithShape="1">
          <a:blip r:embed="rId4"/>
          <a:srcRect t="6603" r="41916"/>
          <a:stretch/>
        </p:blipFill>
        <p:spPr>
          <a:xfrm>
            <a:off x="833039" y="1438273"/>
            <a:ext cx="9554323" cy="2085975"/>
          </a:xfrm>
          <a:prstGeom prst="rect">
            <a:avLst/>
          </a:prstGeom>
        </p:spPr>
      </p:pic>
      <p:pic>
        <p:nvPicPr>
          <p:cNvPr id="13" name="image181.jpeg"/>
          <p:cNvPicPr/>
          <p:nvPr/>
        </p:nvPicPr>
        <p:blipFill rotWithShape="1">
          <a:blip r:embed="rId4"/>
          <a:srcRect l="62170" t="6697"/>
          <a:stretch/>
        </p:blipFill>
        <p:spPr>
          <a:xfrm>
            <a:off x="928290" y="3463139"/>
            <a:ext cx="6063059" cy="20304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5800" y="5493568"/>
            <a:ext cx="10684868" cy="714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)1.There is a model of Big Ben in the UK stand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3961" y="5595344"/>
            <a:ext cx="10438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    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83232" y="4791295"/>
            <a:ext cx="10684868" cy="177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)2.There 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lake in the park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)3.There are two masks on the table of the Chinese 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stand.	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551393" y="47628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3047" y="5391150"/>
            <a:ext cx="5938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181.jpeg"/>
          <p:cNvPicPr/>
          <p:nvPr/>
        </p:nvPicPr>
        <p:blipFill rotWithShape="1">
          <a:blip r:embed="rId4"/>
          <a:srcRect t="11165" r="41916"/>
          <a:stretch/>
        </p:blipFill>
        <p:spPr>
          <a:xfrm>
            <a:off x="833039" y="942975"/>
            <a:ext cx="9554323" cy="1984079"/>
          </a:xfrm>
          <a:prstGeom prst="rect">
            <a:avLst/>
          </a:prstGeom>
        </p:spPr>
      </p:pic>
      <p:pic>
        <p:nvPicPr>
          <p:cNvPr id="14" name="image181.jpeg"/>
          <p:cNvPicPr/>
          <p:nvPr/>
        </p:nvPicPr>
        <p:blipFill rotWithShape="1">
          <a:blip r:embed="rId4"/>
          <a:srcRect l="62170" t="6697"/>
          <a:stretch/>
        </p:blipFill>
        <p:spPr>
          <a:xfrm>
            <a:off x="928290" y="2865945"/>
            <a:ext cx="6063059" cy="20304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98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9852" y="4845084"/>
            <a:ext cx="96458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are many flowers in the picture.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will have a picnic day next week.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4931" y="49911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5176" y="5818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81.jpeg"/>
          <p:cNvPicPr/>
          <p:nvPr/>
        </p:nvPicPr>
        <p:blipFill rotWithShape="1">
          <a:blip r:embed="rId4"/>
          <a:srcRect t="11165" r="41916"/>
          <a:stretch/>
        </p:blipFill>
        <p:spPr>
          <a:xfrm>
            <a:off x="833039" y="914400"/>
            <a:ext cx="9554323" cy="1984079"/>
          </a:xfrm>
          <a:prstGeom prst="rect">
            <a:avLst/>
          </a:prstGeom>
        </p:spPr>
      </p:pic>
      <p:pic>
        <p:nvPicPr>
          <p:cNvPr id="11" name="image181.jpeg"/>
          <p:cNvPicPr/>
          <p:nvPr/>
        </p:nvPicPr>
        <p:blipFill rotWithShape="1">
          <a:blip r:embed="rId4"/>
          <a:srcRect l="62170" t="6697"/>
          <a:stretch/>
        </p:blipFill>
        <p:spPr>
          <a:xfrm>
            <a:off x="928290" y="2913570"/>
            <a:ext cx="6063059" cy="20304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74420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三、科学日这天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林老师带领同学们来到湿地公园进行实地教学。选词填空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6348" y="2264302"/>
            <a:ext cx="8343901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notes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trip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eating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2.jpeg"/>
          <p:cNvPicPr/>
          <p:nvPr/>
        </p:nvPicPr>
        <p:blipFill rotWithShape="1">
          <a:blip r:embed="rId4"/>
          <a:srcRect l="11872"/>
          <a:stretch/>
        </p:blipFill>
        <p:spPr>
          <a:xfrm>
            <a:off x="8763688" y="3429000"/>
            <a:ext cx="2675837" cy="19040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00100" y="2985865"/>
            <a:ext cx="10287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Today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Science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on a field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1.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wetland park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湿地公园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There’s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big lake and many trees in the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park.There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birds beside the lake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97" y="3846711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476373" y="978427"/>
            <a:ext cx="8343901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notes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trip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eating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0099" y="1747615"/>
            <a:ext cx="1092009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 at that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bird.It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long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legs.It’s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fish.How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!”Kate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says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.“It’s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red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crowned crane(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丹顶鹤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),”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forest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says.“It’s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fun.Let’s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 a photo.” “Don’t forget to take some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,”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Lin says.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6373" y="257988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5919" y="257988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16752" y="415151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keeper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0348" y="4923036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182.jpeg"/>
          <p:cNvPicPr/>
          <p:nvPr/>
        </p:nvPicPr>
        <p:blipFill rotWithShape="1">
          <a:blip r:embed="rId4"/>
          <a:srcRect l="11872"/>
          <a:stretch/>
        </p:blipFill>
        <p:spPr>
          <a:xfrm>
            <a:off x="8417561" y="1947059"/>
            <a:ext cx="2985768" cy="21245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09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7784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四、根据首字母或中文提示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1.Lucy likes 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文化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2.Tidy your room in one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3.Take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your books.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4.Which do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like?Give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v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5.There is a beautiful park in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家乡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9617" y="169406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culture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0892" y="247511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6807" y="3290327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13117" y="40943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13117" y="4799211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hometown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223</Words>
  <Application>Microsoft Office PowerPoint</Application>
  <PresentationFormat>自定义</PresentationFormat>
  <Paragraphs>73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Times New Roman</vt:lpstr>
      <vt:lpstr>Calibri</vt:lpstr>
      <vt:lpstr>方正黑体_GBK</vt:lpstr>
      <vt:lpstr>微软雅黑</vt:lpstr>
      <vt:lpstr>MS Gothic</vt:lpstr>
      <vt:lpstr>方正大标宋简体</vt:lpstr>
      <vt:lpstr>方正小标宋_GBK</vt:lpstr>
      <vt:lpstr>方正隶变_GBK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2026-03-27T02:35:05Z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