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7" r:id="rId3"/>
    <p:sldId id="498" r:id="rId4"/>
    <p:sldId id="499" r:id="rId5"/>
    <p:sldId id="504" r:id="rId6"/>
    <p:sldId id="427" r:id="rId7"/>
  </p:sldIdLst>
  <p:sldSz cx="12192000" cy="6858000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方正隶变_GBK" panose="03000509000000000000" pitchFamily="65" charset="-122"/>
      <p:regular r:id="rId10"/>
    </p:embeddedFont>
    <p:embeddedFont>
      <p:font typeface="Cambria Math" panose="02040503050406030204" pitchFamily="18" charset="0"/>
      <p:regular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小标宋_GBK" panose="03000509000000000000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“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分数王国”与“小数王国”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61095"/>
                <a:ext cx="10933166" cy="4881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把下面的分数化成小数。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不能化成有限小数的保留两位小数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≈</a:t>
                </a: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把下面的小数化成分数。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0.35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            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1.7=</a:t>
                </a:r>
                <a:r>
                  <a:rPr lang="en-US" altLang="zh-CN" sz="3400" dirty="0">
                    <a:solidFill>
                      <a:srgbClr val="A46AA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 smtClean="0">
                    <a:solidFill>
                      <a:srgbClr val="A46AA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0.012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3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5"/>
                <a:ext cx="10933166" cy="4881273"/>
              </a:xfrm>
              <a:prstGeom prst="rect">
                <a:avLst/>
              </a:prstGeom>
              <a:blipFill rotWithShape="0">
                <a:blip r:embed="rId4"/>
                <a:stretch>
                  <a:fillRect l="-1562" b="-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56865" y="281344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27307" y="278756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98263" y="2630884"/>
            <a:ext cx="947695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0.45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588706" y="4704631"/>
                <a:ext cx="790601" cy="1071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8706" y="4704631"/>
                <a:ext cx="790601" cy="10718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9608" y="4704631"/>
            <a:ext cx="1044030" cy="10211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45958" y="4741215"/>
            <a:ext cx="838273" cy="10211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83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225574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连一连。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952" y="1682159"/>
            <a:ext cx="9133909" cy="481099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33333" y="2771333"/>
            <a:ext cx="6527256" cy="26115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144708" y="2720846"/>
            <a:ext cx="1951292" cy="266203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019909" y="2670359"/>
            <a:ext cx="2651185" cy="27125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894231" y="2688883"/>
            <a:ext cx="7163439" cy="26940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8268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97" y="1304296"/>
            <a:ext cx="10992945" cy="19263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25536" y="2179026"/>
            <a:ext cx="54694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0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65570" y="2198008"/>
            <a:ext cx="54694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zh-CN" altLang="en-US" sz="50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59525" y="2184157"/>
            <a:ext cx="54694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0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579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024" y="1178954"/>
            <a:ext cx="11048384" cy="35098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25645" r="13639"/>
          <a:stretch/>
        </p:blipFill>
        <p:spPr>
          <a:xfrm>
            <a:off x="2214220" y="2140804"/>
            <a:ext cx="493695" cy="8353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6605" y="2160702"/>
            <a:ext cx="655377" cy="8154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2698" y="2152075"/>
            <a:ext cx="579170" cy="8154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5372" y="3913005"/>
            <a:ext cx="845893" cy="4496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67359" y="3877203"/>
            <a:ext cx="518205" cy="4724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67076" y="3831982"/>
            <a:ext cx="594412" cy="5944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891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137</Words>
  <Application>Microsoft Office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微软雅黑</vt:lpstr>
      <vt:lpstr>方正隶变_GBK</vt:lpstr>
      <vt:lpstr>Wingdings</vt:lpstr>
      <vt:lpstr>宋体</vt:lpstr>
      <vt:lpstr>Cambria Math</vt:lpstr>
      <vt:lpstr>方正大标宋_GBK</vt:lpstr>
      <vt:lpstr>方正大标宋简体</vt:lpstr>
      <vt:lpstr>汉仪雅酷黑 95W</vt:lpstr>
      <vt:lpstr>Calibri</vt:lpstr>
      <vt:lpstr>Arial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2026-02-26T00:30:11Z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