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1" r:id="rId7"/>
    <p:sldId id="510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Cambria Math" pitchFamily="18" charset="0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隶变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小标宋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折 纸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7156" y="1638300"/>
                <a:ext cx="4014370" cy="4218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计算下面各题。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56" y="1638300"/>
                <a:ext cx="4014370" cy="4218463"/>
              </a:xfrm>
              <a:prstGeom prst="rect">
                <a:avLst/>
              </a:prstGeom>
              <a:blipFill rotWithShape="1">
                <a:blip r:embed="rId5"/>
                <a:stretch>
                  <a:fillRect l="-4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886075" y="2409825"/>
                <a:ext cx="2182557" cy="34598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075" y="2409825"/>
                <a:ext cx="2182557" cy="3459858"/>
              </a:xfrm>
              <a:prstGeom prst="rect">
                <a:avLst/>
              </a:prstGeom>
              <a:blipFill rotWithShape="1">
                <a:blip r:embed="rId6"/>
                <a:stretch>
                  <a:fillRect l="-7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652130" y="2412632"/>
                <a:ext cx="1313180" cy="34476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30" y="2412632"/>
                <a:ext cx="1313180" cy="3447675"/>
              </a:xfrm>
              <a:prstGeom prst="rect">
                <a:avLst/>
              </a:prstGeom>
              <a:blipFill rotWithShape="1">
                <a:blip r:embed="rId7"/>
                <a:stretch>
                  <a:fillRect l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8633455" y="2402952"/>
                <a:ext cx="1313180" cy="34286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3455" y="2402952"/>
                <a:ext cx="1313180" cy="3428631"/>
              </a:xfrm>
              <a:prstGeom prst="rect">
                <a:avLst/>
              </a:prstGeom>
              <a:blipFill rotWithShape="1">
                <a:blip r:embed="rId8"/>
                <a:stretch>
                  <a:fillRect l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0640" y="942975"/>
                <a:ext cx="8187135" cy="4219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解方程。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  x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</a:rPr>
                  <a:t> </a:t>
                </a:r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40" y="942975"/>
                <a:ext cx="8187135" cy="4219745"/>
              </a:xfrm>
              <a:prstGeom prst="rect">
                <a:avLst/>
              </a:prstGeom>
              <a:blipFill rotWithShape="1">
                <a:blip r:embed="rId4"/>
                <a:stretch>
                  <a:fillRect l="-2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286250" y="1724025"/>
                <a:ext cx="3865684" cy="3436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 x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</a:rPr>
                  <a:t> </a:t>
                </a:r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     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40</m:t>
                        </m:r>
                      </m:den>
                    </m:f>
                  </m:oMath>
                </a14:m>
                <a:r>
                  <a:rPr lang="zh-CN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250" y="1724025"/>
                <a:ext cx="3865684" cy="3436518"/>
              </a:xfrm>
              <a:prstGeom prst="rect">
                <a:avLst/>
              </a:prstGeom>
              <a:blipFill rotWithShape="1">
                <a:blip r:embed="rId5"/>
                <a:stretch>
                  <a:fillRect l="-4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8591550" y="1719300"/>
                <a:ext cx="2800350" cy="3436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y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y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     y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1550" y="1719300"/>
                <a:ext cx="2800350" cy="3436518"/>
              </a:xfrm>
              <a:prstGeom prst="rect">
                <a:avLst/>
              </a:prstGeom>
              <a:blipFill rotWithShape="1">
                <a:blip r:embed="rId6"/>
                <a:stretch>
                  <a:fillRect l="-5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4825" y="828676"/>
            <a:ext cx="101155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下面是五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班暑假读书情况统计表。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323443"/>
                  </p:ext>
                </p:extLst>
              </p:nvPr>
            </p:nvGraphicFramePr>
            <p:xfrm>
              <a:off x="685800" y="1687831"/>
              <a:ext cx="10591800" cy="21793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81225"/>
                    <a:gridCol w="2057400"/>
                    <a:gridCol w="2105025"/>
                    <a:gridCol w="2095500"/>
                    <a:gridCol w="2152650"/>
                  </a:tblGrid>
                  <a:tr h="9220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1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2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3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4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429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占全班人数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的几分之几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方正书宋_GBK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323443"/>
                  </p:ext>
                </p:extLst>
              </p:nvPr>
            </p:nvGraphicFramePr>
            <p:xfrm>
              <a:off x="685800" y="1687831"/>
              <a:ext cx="10591800" cy="21793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81225"/>
                    <a:gridCol w="2057400"/>
                    <a:gridCol w="2105025"/>
                    <a:gridCol w="2095500"/>
                    <a:gridCol w="2152650"/>
                  </a:tblGrid>
                  <a:tr h="10363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1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2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3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读</a:t>
                          </a:r>
                          <a:r>
                            <a:rPr lang="en-US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书宋_GBK"/>
                              <a:cs typeface="Times New Roman"/>
                            </a:rPr>
                            <a:t>4</a:t>
                          </a: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本书的人数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429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占全班人数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的几分之几</a:t>
                          </a:r>
                          <a:endParaRPr lang="zh-CN" sz="34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6528" t="-103209" r="-309199" b="-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1739" t="-103209" r="-202029" b="-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2616" t="-103209" r="-102616" b="-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92351" t="-103209" b="-1176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38174" y="4137498"/>
                <a:ext cx="11325226" cy="25037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(1)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读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本书和读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本书的人数之和共占全班人数的几分之几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读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2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本书和读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3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本书的人数之和共占全班人数的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4" y="4137498"/>
                <a:ext cx="11325226" cy="2503762"/>
              </a:xfrm>
              <a:prstGeom prst="rect">
                <a:avLst/>
              </a:prstGeom>
              <a:blipFill rotWithShape="1">
                <a:blip r:embed="rId5"/>
                <a:stretch>
                  <a:fillRect l="-1507" t="-2683" r="-915" b="-1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57225" y="942975"/>
                <a:ext cx="10410825" cy="4674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(2)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请你根据信息提出一个数学问题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并尝试解答。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读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1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本书的人数比读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4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本书的人数少占全班人数的几分之几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读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1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本书的人数比读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4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本书的人数少占全班人数的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25" y="942975"/>
                <a:ext cx="10410825" cy="4674678"/>
              </a:xfrm>
              <a:prstGeom prst="rect">
                <a:avLst/>
              </a:prstGeom>
              <a:blipFill rotWithShape="1">
                <a:blip r:embed="rId4"/>
                <a:stretch>
                  <a:fillRect l="-1639" r="-5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05459" y="1660696"/>
                <a:ext cx="11006455" cy="27878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计算并找规律。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(1)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计算下面各题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找一找有什么规律。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1660696"/>
                <a:ext cx="11006455" cy="2787879"/>
              </a:xfrm>
              <a:prstGeom prst="rect">
                <a:avLst/>
              </a:prstGeom>
              <a:blipFill rotWithShape="1">
                <a:blip r:embed="rId5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427246" y="3371850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7246" y="3371850"/>
                <a:ext cx="505267" cy="96904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228294" y="3377714"/>
                <a:ext cx="718466" cy="9536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294" y="3377714"/>
                <a:ext cx="718466" cy="95365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612361" y="3054635"/>
                <a:ext cx="707245" cy="13933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zh-CN" sz="30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2361" y="3054635"/>
                <a:ext cx="707245" cy="139339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05460" y="1009651"/>
                <a:ext cx="11006454" cy="39026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根据找到的规律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直接写出下面算式的得数。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(3)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你能接着写出两道这样的算式吗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1009651"/>
                <a:ext cx="11006454" cy="3902607"/>
              </a:xfrm>
              <a:prstGeom prst="rect">
                <a:avLst/>
              </a:prstGeom>
              <a:blipFill rotWithShape="1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417045" y="1933348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7045" y="1933348"/>
                <a:ext cx="718466" cy="959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433999" y="1914298"/>
                <a:ext cx="718466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42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999" y="1914298"/>
                <a:ext cx="718466" cy="95667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9386874" y="1925612"/>
                <a:ext cx="718466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56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6874" y="1925612"/>
                <a:ext cx="718466" cy="96904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7155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583</Words>
  <Application>Microsoft Office PowerPoint</Application>
  <PresentationFormat>自定义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方正仿宋_GBK</vt:lpstr>
      <vt:lpstr>方正大标宋简体</vt:lpstr>
      <vt:lpstr>Cambria Math</vt:lpstr>
      <vt:lpstr>NEU-BZ</vt:lpstr>
      <vt:lpstr>Times New Roman</vt:lpstr>
      <vt:lpstr>方正隶变_GBK</vt:lpstr>
      <vt:lpstr>方正大标宋_GBK</vt:lpstr>
      <vt:lpstr>汉仪雅酷黑 95W</vt:lpstr>
      <vt:lpstr>方正书宋_GBK</vt:lpstr>
      <vt:lpstr>微软雅黑</vt:lpstr>
      <vt:lpstr>方正小标宋_GBK</vt:lpstr>
      <vt:lpstr>方正楷体_GBK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2026-02-25T03:14:19Z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