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22" r:id="rId7"/>
    <p:sldId id="514" r:id="rId8"/>
    <p:sldId id="511" r:id="rId9"/>
    <p:sldId id="427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方正大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仿宋_GBK" pitchFamily="65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长方体的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体积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6204" y="2004790"/>
            <a:ext cx="1079182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涂色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部分是长方体的一个底面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它的面积称为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底面积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)×(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所以长方体的体积也可以用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来计算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用字母表示为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V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2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93995" y="1945147"/>
            <a:ext cx="1612143" cy="124323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93995" y="342900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底面积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9251" y="3429000"/>
            <a:ext cx="7961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7308" y="34289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35192" y="444678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底面积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04833" y="4457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54500" y="5465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7699" y="1138015"/>
            <a:ext cx="107918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一个正方体的底面积是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25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图书馆新购进一批书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包装成长方体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432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占地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24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这批书高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7054" y="207975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14108" y="36657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如图是一个体积为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180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的茶叶盒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底面积是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这个茶叶盒高是多少厘米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86347" y="2165191"/>
            <a:ext cx="2775047" cy="25276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2619375"/>
            <a:ext cx="81871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180÷12=15(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这个茶叶盒高是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24812" y="1951355"/>
            <a:ext cx="3095625" cy="1907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25" y="861094"/>
            <a:ext cx="108108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学校里有一排储物柜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这排储物柜的占地面积是多少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46371" y="2635483"/>
            <a:ext cx="55054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2×0.4=0.8(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这排储物柜的占地面积是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24812" y="1951355"/>
            <a:ext cx="3095625" cy="1907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25" y="861094"/>
            <a:ext cx="108108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这排储物柜所占的空间是多少立方米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2×0.4×1.2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=0.8×1.2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=0.96(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这排储物柜所占的空间是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0.96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579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942976"/>
            <a:ext cx="108070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某所大学有一个长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25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的游泳池。根据自来水公司的定价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每立方米水收费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注满这个游泳池需要花多少元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50×25×2×3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=1250×2×3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=7500(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注满这个游泳池需要花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76275" y="1476375"/>
            <a:ext cx="10835640" cy="2749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一块长方形纸板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35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25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先在这块纸板的四个角分别剪掉一个边长为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的小正方形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再拼成一个无盖的纸盒。这个纸盒的容积是多少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纸板厚度忽略不计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22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12237" y="3900805"/>
            <a:ext cx="2798028" cy="21856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0" y="4130788"/>
            <a:ext cx="7258050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35-5×2=25(cm)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宽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25-5×2=15(cm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这个纸盒的容积是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1875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1075" y="4004332"/>
            <a:ext cx="3048000" cy="19759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25×15×5</a:t>
            </a:r>
          </a:p>
          <a:p>
            <a:pPr lvl="0">
              <a:lnSpc>
                <a:spcPct val="12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=375×5</a:t>
            </a:r>
          </a:p>
          <a:p>
            <a:pPr lvl="0">
              <a:lnSpc>
                <a:spcPct val="12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1875(cm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318</Words>
  <Application>Microsoft Office PowerPoint</Application>
  <PresentationFormat>自定义</PresentationFormat>
  <Paragraphs>59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Times New Roman</vt:lpstr>
      <vt:lpstr>Calibri</vt:lpstr>
      <vt:lpstr>方正小标宋_GBK</vt:lpstr>
      <vt:lpstr>方正大标宋_GBK</vt:lpstr>
      <vt:lpstr>微软雅黑</vt:lpstr>
      <vt:lpstr>方正大标宋简体</vt:lpstr>
      <vt:lpstr>方正仿宋_GBK</vt:lpstr>
      <vt:lpstr>方正隶变_GBK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2026-03-11T03:06:45Z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