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小标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仿宋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长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方体的体积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06226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长方体的体积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用字母表示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正方体的体积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用字母表示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27029" y="168215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45339" y="2520855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72287" y="3241737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棱长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棱长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棱长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08162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63264" y="4924145"/>
            <a:ext cx="17107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的立方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07459" y="4924144"/>
            <a:ext cx="17107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61094"/>
            <a:ext cx="10739887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计算下面图形的体积。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:dm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80602" y="3788298"/>
            <a:ext cx="488901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9×9×9=81×9=729(dm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3.jpeg"/>
          <p:cNvPicPr/>
          <p:nvPr/>
        </p:nvPicPr>
        <p:blipFill rotWithShape="1">
          <a:blip r:embed="rId4"/>
          <a:srcRect l="4249" r="14638"/>
          <a:stretch/>
        </p:blipFill>
        <p:spPr>
          <a:xfrm>
            <a:off x="1173192" y="1829774"/>
            <a:ext cx="8428007" cy="198455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9727" y="3919104"/>
            <a:ext cx="484914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9×7×4=63×4=252(dm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4265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用体积是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cm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的小正方体摆成如下的图形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它们的体积各是多少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6399"/>
          <a:stretch/>
        </p:blipFill>
        <p:spPr>
          <a:xfrm>
            <a:off x="1408271" y="2458528"/>
            <a:ext cx="8393428" cy="20833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93921" y="4635464"/>
            <a:ext cx="4698722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4×3×4=12×4=48(cm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62369" y="4635464"/>
            <a:ext cx="336342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3×3×3=27(cm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80"/>
            <a:ext cx="1078301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一个长方体铁块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这个铁块的体积是多少立方分米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7335" y="2518913"/>
            <a:ext cx="773572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25×4×3=100×3=300(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这个铁块的体积是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立方分米。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243</Words>
  <Application>Microsoft Office PowerPoint</Application>
  <PresentationFormat>宽屏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宋体</vt:lpstr>
      <vt:lpstr>方正隶变_GBK</vt:lpstr>
      <vt:lpstr>Calibri</vt:lpstr>
      <vt:lpstr>Arial</vt:lpstr>
      <vt:lpstr>方正小标宋_GBK</vt:lpstr>
      <vt:lpstr>Times New Roman</vt:lpstr>
      <vt:lpstr>汉仪雅酷黑 95W</vt:lpstr>
      <vt:lpstr>微软雅黑</vt:lpstr>
      <vt:lpstr>方正仿宋_GBK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2026-03-13T01:57:52Z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