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小标宋_GBK" panose="03000509000000000000" pitchFamily="65" charset="-122"/>
      <p:regular r:id="rId9"/>
    </p:embeddedFont>
    <p:embeddedFont>
      <p:font typeface="方正书宋_GBK" panose="03000509000000000000" pitchFamily="65" charset="-122"/>
      <p:regular r:id="rId10"/>
    </p:embeddedFont>
    <p:embeddedFont>
      <p:font typeface="Cambria Math" panose="02040503050406030204" pitchFamily="18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大标宋_GBK" panose="03000509000000000000" pitchFamily="65" charset="-122"/>
      <p:regular r:id="rId16"/>
    </p:embeddedFont>
    <p:embeddedFont>
      <p:font typeface="NEU-BZ" panose="02010600010101010101" pitchFamily="2" charset="-122"/>
      <p:regular r:id="rId17"/>
      <p:bold r:id="rId18"/>
      <p:italic r:id="rId19"/>
      <p:boldItalic r:id="rId20"/>
    </p:embeddedFont>
    <p:embeddedFont>
      <p:font typeface="方正大标宋简体" panose="02010600030101010101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仿宋_GBK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练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习三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60" y="946408"/>
                <a:ext cx="3307415" cy="22387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涂一涂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算一算。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(1)3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是多少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?</a:t>
                </a:r>
                <a:b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</a:br>
                <a:endParaRPr lang="zh-CN" altLang="en-US" sz="34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946408"/>
                <a:ext cx="3307415" cy="2238754"/>
              </a:xfrm>
              <a:prstGeom prst="rect">
                <a:avLst/>
              </a:prstGeom>
              <a:blipFill rotWithShape="0">
                <a:blip r:embed="rId4"/>
                <a:stretch>
                  <a:fillRect l="-5166" r="-153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223185" y="1600433"/>
                <a:ext cx="3214777" cy="9307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是多少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?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185" y="1600433"/>
                <a:ext cx="3214777" cy="930704"/>
              </a:xfrm>
              <a:prstGeom prst="rect">
                <a:avLst/>
              </a:prstGeom>
              <a:blipFill rotWithShape="0">
                <a:blip r:embed="rId5"/>
                <a:stretch>
                  <a:fillRect l="-5313" r="-380" b="-9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097" y="3016554"/>
            <a:ext cx="3993226" cy="23776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24067" y="2917485"/>
            <a:ext cx="2964437" cy="2476715"/>
          </a:xfrm>
          <a:prstGeom prst="rect">
            <a:avLst/>
          </a:prstGeom>
        </p:spPr>
      </p:pic>
      <p:pic>
        <p:nvPicPr>
          <p:cNvPr id="10" name="image98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786581" y="3036568"/>
            <a:ext cx="4028258" cy="1216255"/>
          </a:xfrm>
          <a:prstGeom prst="rect">
            <a:avLst/>
          </a:prstGeom>
        </p:spPr>
      </p:pic>
      <p:pic>
        <p:nvPicPr>
          <p:cNvPr id="11" name="image99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7296568" y="2908182"/>
            <a:ext cx="2670771" cy="14567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8288" y="4679948"/>
            <a:ext cx="3086367" cy="11507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62529" y="4573259"/>
            <a:ext cx="3314987" cy="13640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29728" y="861094"/>
                <a:ext cx="11007306" cy="21347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写出下面各数的倒数。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0.4(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0.03(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728" y="861094"/>
                <a:ext cx="11007306" cy="2134752"/>
              </a:xfrm>
              <a:prstGeom prst="rect">
                <a:avLst/>
              </a:prstGeom>
              <a:blipFill rotWithShape="0">
                <a:blip r:embed="rId4"/>
                <a:stretch>
                  <a:fillRect l="-1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521071" y="215660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3970442" y="1924206"/>
                <a:ext cx="524503" cy="1071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0442" y="1924206"/>
                <a:ext cx="524503" cy="107164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6825785" y="1924206"/>
                <a:ext cx="524503" cy="1066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5785" y="1924206"/>
                <a:ext cx="524503" cy="106651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9808178" y="1913113"/>
                <a:ext cx="960519" cy="10776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100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08178" y="1913113"/>
                <a:ext cx="960519" cy="1077603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98406" y="890412"/>
            <a:ext cx="1819729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计算。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93631" y="1731491"/>
                <a:ext cx="10067026" cy="13499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3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3631" y="1731491"/>
                <a:ext cx="10067026" cy="1349921"/>
              </a:xfrm>
              <a:prstGeom prst="rect">
                <a:avLst/>
              </a:prstGeom>
              <a:blipFill rotWithShape="0">
                <a:blip r:embed="rId4"/>
                <a:stretch>
                  <a:fillRect l="-1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504" y="2955066"/>
            <a:ext cx="2225233" cy="2949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5104" y="3075803"/>
            <a:ext cx="2217612" cy="30101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4776" y="3075803"/>
            <a:ext cx="2202371" cy="23471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998" y="1075055"/>
            <a:ext cx="6579632" cy="14783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3628" y="1570016"/>
            <a:ext cx="3353989" cy="112142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95752" y="1619796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&lt;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82749" y="1626865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&gt;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69412" y="1597448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=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4"/>
                <a:ext cx="10821023" cy="21361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5.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育才小学有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360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名学生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其中有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的学生没有参加兴趣活动小组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没有参加兴趣活动小组的有多少人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4"/>
                <a:ext cx="10821023" cy="2136162"/>
              </a:xfrm>
              <a:prstGeom prst="rect">
                <a:avLst/>
              </a:prstGeom>
              <a:blipFill rotWithShape="0">
                <a:blip r:embed="rId4"/>
                <a:stretch>
                  <a:fillRect l="-1577" r="-1577" b="-3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56865" y="3027670"/>
                <a:ext cx="9196426" cy="1874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360×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=72(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人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lvl="0"/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没有参加兴趣活动小组的有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72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人。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3027670"/>
                <a:ext cx="9196426" cy="1874552"/>
              </a:xfrm>
              <a:prstGeom prst="rect">
                <a:avLst/>
              </a:prstGeom>
              <a:blipFill rotWithShape="0">
                <a:blip r:embed="rId5"/>
                <a:stretch>
                  <a:fillRect l="-1856" b="-104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48181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147</Words>
  <Application>Microsoft Office PowerPoint</Application>
  <PresentationFormat>宽屏</PresentationFormat>
  <Paragraphs>36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宋体</vt:lpstr>
      <vt:lpstr>方正小标宋_GBK</vt:lpstr>
      <vt:lpstr>方正书宋_GBK</vt:lpstr>
      <vt:lpstr>Cambria Math</vt:lpstr>
      <vt:lpstr>Calibri</vt:lpstr>
      <vt:lpstr>Arial</vt:lpstr>
      <vt:lpstr>方正大标宋_GBK</vt:lpstr>
      <vt:lpstr>Times New Roman</vt:lpstr>
      <vt:lpstr>NEU-BZ</vt:lpstr>
      <vt:lpstr>方正大标宋简体</vt:lpstr>
      <vt:lpstr>方正隶变_GBK</vt:lpstr>
      <vt:lpstr>微软雅黑</vt:lpstr>
      <vt:lpstr>方正仿宋_GBK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2026-03-11T08:41:56Z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