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mbria Math" panose="02040503050406030204" pitchFamily="18" charset="0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整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理与复习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7919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看图列式计算。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20172"/>
            <a:ext cx="4942353" cy="18541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352" y="1668696"/>
            <a:ext cx="5239109" cy="218875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215378" y="3910215"/>
                <a:ext cx="3143809" cy="9389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66×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=55(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378" y="3910215"/>
                <a:ext cx="3143809" cy="938975"/>
              </a:xfrm>
              <a:prstGeom prst="rect">
                <a:avLst/>
              </a:prstGeom>
              <a:blipFill rotWithShape="0">
                <a:blip r:embed="rId6"/>
                <a:stretch>
                  <a:fillRect l="-5426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587036" y="3708588"/>
                <a:ext cx="2465740" cy="13422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036" y="3708588"/>
                <a:ext cx="2465740" cy="1342227"/>
              </a:xfrm>
              <a:prstGeom prst="rect">
                <a:avLst/>
              </a:prstGeom>
              <a:blipFill rotWithShape="0">
                <a:blip r:embed="rId7"/>
                <a:stretch>
                  <a:fillRect l="-6931" r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5584789" cy="24065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1356" y="1033824"/>
            <a:ext cx="4004357" cy="19640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898258" y="3498273"/>
                <a:ext cx="2925801" cy="93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=50(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幅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8258" y="3498273"/>
                <a:ext cx="2925801" cy="931665"/>
              </a:xfrm>
              <a:prstGeom prst="rect">
                <a:avLst/>
              </a:prstGeom>
              <a:blipFill rotWithShape="0">
                <a:blip r:embed="rId6"/>
                <a:stretch>
                  <a:fillRect l="-5833" r="-4583" b="-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8381140" y="3341530"/>
                <a:ext cx="1519968" cy="12451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140" y="3341530"/>
                <a:ext cx="1519968" cy="1245149"/>
              </a:xfrm>
              <a:prstGeom prst="rect">
                <a:avLst/>
              </a:prstGeom>
              <a:blipFill rotWithShape="0">
                <a:blip r:embed="rId7"/>
                <a:stretch>
                  <a:fillRect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629842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涂一涂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算一算。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919" y="1895897"/>
            <a:ext cx="4458086" cy="15698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87" y="1828661"/>
            <a:ext cx="5425910" cy="16003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819871" y="3903352"/>
                <a:ext cx="1544012" cy="9315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smtClean="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×2=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871" y="3903352"/>
                <a:ext cx="1544012" cy="931537"/>
              </a:xfrm>
              <a:prstGeom prst="rect">
                <a:avLst/>
              </a:prstGeom>
              <a:blipFill rotWithShape="0">
                <a:blip r:embed="rId6"/>
                <a:stretch>
                  <a:fillRect b="-9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606673" y="3608979"/>
                <a:ext cx="1737976" cy="12451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6673" y="3608979"/>
                <a:ext cx="1737976" cy="1245149"/>
              </a:xfrm>
              <a:prstGeom prst="rect">
                <a:avLst/>
              </a:prstGeom>
              <a:blipFill rotWithShape="0">
                <a:blip r:embed="rId7"/>
                <a:stretch>
                  <a:fillRect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14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408271" y="1895897"/>
            <a:ext cx="3882400" cy="1640933"/>
          </a:xfrm>
          <a:prstGeom prst="rect">
            <a:avLst/>
          </a:prstGeom>
        </p:spPr>
      </p:pic>
      <p:pic>
        <p:nvPicPr>
          <p:cNvPr id="13" name="image144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6798019" y="1895897"/>
            <a:ext cx="4882306" cy="15331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9343" y="861094"/>
                <a:ext cx="10942572" cy="3303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五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班有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名同学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在一次数学考试中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的同学得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优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的同学得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的同学得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及格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不及格的同学占全班人数的几分之几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不及格的同学有多少人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43" y="861094"/>
                <a:ext cx="10942572" cy="3303981"/>
              </a:xfrm>
              <a:prstGeom prst="rect">
                <a:avLst/>
              </a:prstGeom>
              <a:blipFill rotWithShape="0">
                <a:blip r:embed="rId4"/>
                <a:stretch>
                  <a:fillRect l="-1560" r="-1170" b="-5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69343" y="4102406"/>
                <a:ext cx="10377578" cy="21843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不及格的同学占全班人数的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不及格的同学有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人。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43" y="4102406"/>
                <a:ext cx="10377578" cy="2184381"/>
              </a:xfrm>
              <a:prstGeom prst="rect">
                <a:avLst/>
              </a:prstGeom>
              <a:blipFill rotWithShape="0">
                <a:blip r:embed="rId5"/>
                <a:stretch>
                  <a:fillRect l="-1644" r="-5696" b="-3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134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宋体</vt:lpstr>
      <vt:lpstr>Cambria Math</vt:lpstr>
      <vt:lpstr>方正隶变_GBK</vt:lpstr>
      <vt:lpstr>Calibri</vt:lpstr>
      <vt:lpstr>Arial</vt:lpstr>
      <vt:lpstr>方正小标宋_GBK</vt:lpstr>
      <vt:lpstr>Times New Roman</vt:lpstr>
      <vt:lpstr>汉仪雅酷黑 95W</vt:lpstr>
      <vt:lpstr>微软雅黑</vt:lpstr>
      <vt:lpstr>方正仿宋_GBK</vt:lpstr>
      <vt:lpstr>方正大标宋_GBK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2026-03-13T02:42:30Z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