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3" r:id="rId3"/>
    <p:sldId id="494" r:id="rId4"/>
    <p:sldId id="497" r:id="rId5"/>
    <p:sldId id="498" r:id="rId6"/>
    <p:sldId id="500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Cambria Math" panose="02040503050406030204" pitchFamily="18" charset="0"/>
      <p:regular r:id="rId11"/>
    </p:embeddedFont>
    <p:embeddedFont>
      <p:font typeface="方正大标宋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大标宋简体" panose="02010600030101010101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仿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89" d="100"/>
          <a:sy n="89" d="100"/>
        </p:scale>
        <p:origin x="629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png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数乘法（二） 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3464167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84693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059497"/>
            <a:ext cx="6020322" cy="429043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087340" y="4239653"/>
                <a:ext cx="3337773" cy="9307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45×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 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15(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人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7340" y="4239653"/>
                <a:ext cx="3337773" cy="930704"/>
              </a:xfrm>
              <a:prstGeom prst="rect">
                <a:avLst/>
              </a:prstGeom>
              <a:blipFill rotWithShape="0">
                <a:blip r:embed="rId5"/>
                <a:stretch>
                  <a:fillRect l="-5109" b="-12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5555461" cy="42142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069630" y="4084826"/>
                <a:ext cx="2198038" cy="9249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5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9630" y="4084826"/>
                <a:ext cx="2198038" cy="924933"/>
              </a:xfrm>
              <a:prstGeom prst="rect">
                <a:avLst/>
              </a:prstGeom>
              <a:blipFill rotWithShape="0">
                <a:blip r:embed="rId5"/>
                <a:stretch>
                  <a:fillRect l="-7778" b="-13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4505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006455" cy="19545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小李庄有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35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户居民养猪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大王庄养猪的居民户数比小李庄多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1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大王庄比小李庄多多少户居民养猪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先画图表示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再列式计算</a:t>
                </a:r>
                <a:r>
                  <a:rPr lang="en-US" altLang="zh-CN" sz="3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1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06455" cy="1954574"/>
              </a:xfrm>
              <a:prstGeom prst="rect">
                <a:avLst/>
              </a:prstGeom>
              <a:blipFill rotWithShape="0">
                <a:blip r:embed="rId4"/>
                <a:stretch>
                  <a:fillRect l="-1385" r="-1385" b="-3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8841" y="2815668"/>
            <a:ext cx="3902589" cy="200433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29701" y="4471229"/>
                <a:ext cx="8345287" cy="21361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35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7(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户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大王庄比小李庄多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户居民养猪。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701" y="4471229"/>
                <a:ext cx="8345287" cy="2136162"/>
              </a:xfrm>
              <a:prstGeom prst="rect">
                <a:avLst/>
              </a:prstGeom>
              <a:blipFill rotWithShape="0">
                <a:blip r:embed="rId6"/>
                <a:stretch>
                  <a:fillRect l="-2045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082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69343" y="821065"/>
                <a:ext cx="10834778" cy="33923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水果店运来一批水果共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56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0 kg,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其中苹果占总数的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梨占总数的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苹果有多少千克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43" y="821065"/>
                <a:ext cx="10834778" cy="3392339"/>
              </a:xfrm>
              <a:prstGeom prst="rect">
                <a:avLst/>
              </a:prstGeom>
              <a:blipFill rotWithShape="0">
                <a:blip r:embed="rId4"/>
                <a:stretch>
                  <a:fillRect l="-1575" r="-1519" b="-1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4019736"/>
                <a:ext cx="6096000" cy="213475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560×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=112(kg)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苹果有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112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千克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4019736"/>
                <a:ext cx="6096000" cy="2134752"/>
              </a:xfrm>
              <a:prstGeom prst="rect">
                <a:avLst/>
              </a:prstGeom>
              <a:blipFill rotWithShape="0">
                <a:blip r:embed="rId5"/>
                <a:stretch>
                  <a:fillRect l="-2800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848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21065"/>
            <a:ext cx="1083477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你能提出一个数学问题并解答出来吗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052423" y="1682159"/>
                <a:ext cx="8091577" cy="26579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梨有多少千克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560×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=210(kg)</a:t>
                </a:r>
                <a:endParaRPr lang="zh-CN" altLang="zh-CN" sz="34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lvl="0"/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梨有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210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千克。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423" y="1682159"/>
                <a:ext cx="8091577" cy="2657972"/>
              </a:xfrm>
              <a:prstGeom prst="rect">
                <a:avLst/>
              </a:prstGeom>
              <a:blipFill rotWithShape="0">
                <a:blip r:embed="rId4"/>
                <a:stretch>
                  <a:fillRect l="-2110" b="-7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1275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186</Words>
  <Application>Microsoft Office PowerPoint</Application>
  <PresentationFormat>宽屏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方正小标宋_GBK</vt:lpstr>
      <vt:lpstr>方正书宋_GBK</vt:lpstr>
      <vt:lpstr>Cambria Math</vt:lpstr>
      <vt:lpstr>Arial</vt:lpstr>
      <vt:lpstr>方正大标宋_GBK</vt:lpstr>
      <vt:lpstr>Times New Roman</vt:lpstr>
      <vt:lpstr>NEU-BZ</vt:lpstr>
      <vt:lpstr>方正大标宋简体</vt:lpstr>
      <vt:lpstr>方正隶变_GBK</vt:lpstr>
      <vt:lpstr>微软雅黑</vt:lpstr>
      <vt:lpstr>方正仿宋_GBK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2026-03-11T07:46:57Z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