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500" r:id="rId6"/>
    <p:sldId id="427" r:id="rId7"/>
  </p:sldIdLst>
  <p:sldSz cx="12192000" cy="6858000"/>
  <p:notesSz cx="6858000" cy="9144000"/>
  <p:embeddedFontLst>
    <p:embeddedFont>
      <p:font typeface="Cambria Math" panose="02040503050406030204" pitchFamily="18" charset="0"/>
      <p:regular r:id="rId8"/>
    </p:embeddedFont>
    <p:embeddedFont>
      <p:font typeface="方正隶变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小标宋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仿宋_GBK" panose="03000509000000000000" pitchFamily="65" charset="-122"/>
      <p:regular r:id="rId17"/>
    </p:embeddedFont>
    <p:embeddedFont>
      <p:font typeface="方正大标宋_GBK" panose="03000509000000000000" pitchFamily="65" charset="-122"/>
      <p:regular r:id="rId18"/>
    </p:embeddedFont>
    <p:embeddedFont>
      <p:font typeface="方正大标宋简体" panose="02010600030101010101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10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整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理与复习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279190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计算下面各题。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956865" y="1740261"/>
                <a:ext cx="1618997" cy="13499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865" y="1740261"/>
                <a:ext cx="1618997" cy="1349921"/>
              </a:xfrm>
              <a:prstGeom prst="rect">
                <a:avLst/>
              </a:prstGeom>
              <a:blipFill rotWithShape="0">
                <a:blip r:embed="rId4"/>
                <a:stretch>
                  <a:fillRect l="-105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4747405" y="1871932"/>
                <a:ext cx="1825924" cy="13499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</a:t>
                </a:r>
                <a:endParaRPr lang="zh-CN" altLang="zh-CN" sz="3400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7405" y="1871932"/>
                <a:ext cx="1825924" cy="1349921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8317483" y="1604114"/>
                <a:ext cx="2341683" cy="13499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zh-CN" sz="3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7483" y="1604114"/>
                <a:ext cx="2341683" cy="1349921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757291" y="2884463"/>
                <a:ext cx="1301959" cy="9255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291" y="2884463"/>
                <a:ext cx="1301959" cy="925574"/>
              </a:xfrm>
              <a:prstGeom prst="rect">
                <a:avLst/>
              </a:prstGeom>
              <a:blipFill rotWithShape="0">
                <a:blip r:embed="rId7"/>
                <a:stretch>
                  <a:fillRect l="-13084" b="-9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4444356" y="3103082"/>
                <a:ext cx="1301959" cy="9307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4356" y="3103082"/>
                <a:ext cx="1301959" cy="930704"/>
              </a:xfrm>
              <a:prstGeom prst="rect">
                <a:avLst/>
              </a:prstGeom>
              <a:blipFill rotWithShape="0">
                <a:blip r:embed="rId8"/>
                <a:stretch>
                  <a:fillRect l="-13084" b="-9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7732144" y="2970132"/>
                <a:ext cx="2334882" cy="2050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b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</a:b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24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2144" y="2970132"/>
                <a:ext cx="2334882" cy="2050498"/>
              </a:xfrm>
              <a:prstGeom prst="rect">
                <a:avLst/>
              </a:prstGeom>
              <a:blipFill rotWithShape="0">
                <a:blip r:embed="rId9"/>
                <a:stretch>
                  <a:fillRect l="-7311" b="-3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下面是一个长方体纸盒的展开图。分别求出纸盒的表面积和体积。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:cm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3097" y="3914479"/>
            <a:ext cx="1068300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表面积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:10×8×2+10×2×2+8×2×2=160+40+32=232(cm</a:t>
            </a:r>
            <a:r>
              <a:rPr lang="en-US" altLang="zh-CN" sz="32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体积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:10×8×2=160(cm</a:t>
            </a:r>
            <a:r>
              <a:rPr lang="en-US" altLang="zh-CN" sz="32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这个纸盒的表面积是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232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2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体积是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160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2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4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924597" y="1890042"/>
            <a:ext cx="3712460" cy="20244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861094"/>
                <a:ext cx="11148827" cy="28300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一个鸡蛋由蛋黄、蛋清和蛋壳组成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蛋黄的质量约占总质量的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蛋清的质量约占总质量的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。一个鸡蛋约重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 g,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那么这个鸡蛋的蛋黄、蛋清各是几克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1094"/>
                <a:ext cx="11148827" cy="2830005"/>
              </a:xfrm>
              <a:prstGeom prst="rect">
                <a:avLst/>
              </a:prstGeom>
              <a:blipFill rotWithShape="0">
                <a:blip r:embed="rId4"/>
                <a:stretch>
                  <a:fillRect l="-1531" r="-929" b="-64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753372" y="3711113"/>
                <a:ext cx="9520687" cy="2050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蛋黄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:50×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=20(g)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蛋清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:50×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=25(g)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这个鸡蛋的蛋黄是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g,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蛋清是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372" y="3711113"/>
                <a:ext cx="9520687" cy="2050882"/>
              </a:xfrm>
              <a:prstGeom prst="rect">
                <a:avLst/>
              </a:prstGeom>
              <a:blipFill rotWithShape="0">
                <a:blip r:embed="rId5"/>
                <a:stretch>
                  <a:fillRect l="-1794" b="-9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48827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在一个长和宽都是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 cm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、高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cm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的长方体水箱中放入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个一样的铅球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铅球完全淹没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此时水面高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cm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。把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个铅球取出后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水面下降到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 cm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处。每个铅球的体积是多少立方厘米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2578" y="4023187"/>
            <a:ext cx="9429339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60×60×(30-27)=3600×3=10800(cm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10800÷5=2160(cm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每个铅球的体积是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2160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立方厘米。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790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308</Words>
  <Application>Microsoft Office PowerPoint</Application>
  <PresentationFormat>宽屏</PresentationFormat>
  <Paragraphs>35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宋体</vt:lpstr>
      <vt:lpstr>Cambria Math</vt:lpstr>
      <vt:lpstr>方正隶变_GBK</vt:lpstr>
      <vt:lpstr>Calibri</vt:lpstr>
      <vt:lpstr>Arial</vt:lpstr>
      <vt:lpstr>方正小标宋_GBK</vt:lpstr>
      <vt:lpstr>Times New Roman</vt:lpstr>
      <vt:lpstr>汉仪雅酷黑 95W</vt:lpstr>
      <vt:lpstr>微软雅黑</vt:lpstr>
      <vt:lpstr>方正仿宋_GBK</vt:lpstr>
      <vt:lpstr>方正大标宋_GBK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2026-03-13T02:49:37Z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