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5" r:id="rId6"/>
    <p:sldId id="522" r:id="rId7"/>
    <p:sldId id="513" r:id="rId8"/>
    <p:sldId id="511" r:id="rId9"/>
    <p:sldId id="427" r:id="rId10"/>
  </p:sldIdLst>
  <p:sldSz cx="12192000" cy="6858000"/>
  <p:notesSz cx="6858000" cy="9144000"/>
  <p:embeddedFontLst>
    <p:embeddedFont>
      <p:font typeface="方正大标宋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小标宋_GBK" pitchFamily="65" charset="-122"/>
      <p:regular r:id="rId16"/>
    </p:embeddedFont>
    <p:embeddedFont>
      <p:font typeface="方正大标宋简体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隶变_GBK" pitchFamily="65" charset="-122"/>
      <p:regular r:id="rId20"/>
    </p:embeddedFont>
    <p:embeddedFont>
      <p:font typeface="方正黑体_GBK" pitchFamily="65" charset="-122"/>
      <p:regular r:id="rId21"/>
    </p:embeddedFont>
    <p:embeddedFont>
      <p:font typeface="方正仿宋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0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1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2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2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4.tif"/><Relationship Id="rId4" Type="http://schemas.openxmlformats.org/officeDocument/2006/relationships/image" Target="../media/image13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露在外面的面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:a16="http://schemas.microsoft.com/office/drawing/2014/main" xmlns="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1" y="1495426"/>
            <a:ext cx="6606202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连一连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7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18740" y="2359659"/>
            <a:ext cx="5882085" cy="209500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24649" y="2200275"/>
            <a:ext cx="478726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从正面看有</a:t>
            </a: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个面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从侧面看有</a:t>
            </a: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个面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从上面看有</a:t>
            </a: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个面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一共有</a:t>
            </a: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个面露在外面。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9447488" y="235965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47488" y="318948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47488" y="390074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15607" y="473253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9023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用心思考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正确填写。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数一数下面的图形中各有几个面露在外面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填在括号里。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7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17878" y="2691129"/>
            <a:ext cx="1781074" cy="1872101"/>
          </a:xfrm>
          <a:prstGeom prst="rect">
            <a:avLst/>
          </a:prstGeom>
        </p:spPr>
      </p:pic>
      <p:pic>
        <p:nvPicPr>
          <p:cNvPr id="9" name="image7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769944" y="2737045"/>
            <a:ext cx="1781074" cy="1826185"/>
          </a:xfrm>
          <a:prstGeom prst="rect">
            <a:avLst/>
          </a:prstGeom>
        </p:spPr>
      </p:pic>
      <p:pic>
        <p:nvPicPr>
          <p:cNvPr id="10" name="image7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601142" y="2782156"/>
            <a:ext cx="1735158" cy="1781074"/>
          </a:xfrm>
          <a:prstGeom prst="rect">
            <a:avLst/>
          </a:prstGeom>
        </p:spPr>
      </p:pic>
      <p:pic>
        <p:nvPicPr>
          <p:cNvPr id="11" name="image79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8997632" y="2909867"/>
            <a:ext cx="1918018" cy="159821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8764" y="4563230"/>
            <a:ext cx="1018738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　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77810" y="477721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71183" y="47035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66047" y="470355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422763" y="4694034"/>
            <a:ext cx="6045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将小正方体按右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图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的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方式摆在桌面上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个小正方体有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个面露在外面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个小正方体有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个面露在外面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个小正方体有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个面露在外面。按照这样的方式摆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,10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个小正方体有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个面露在外面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摆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个小正方体有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个面露在外面。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8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89684" y="1031874"/>
            <a:ext cx="6344444" cy="13493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70638" y="258765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97434" y="340042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75013" y="3400424"/>
            <a:ext cx="6045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81308" y="41324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96000" y="4942086"/>
            <a:ext cx="10839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1085469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右图中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,6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个棱长为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分米的正方体放在墙角处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露在外面的面积是多少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81.jpeg"/>
          <p:cNvPicPr/>
          <p:nvPr/>
        </p:nvPicPr>
        <p:blipFill rotWithShape="1">
          <a:blip r:embed="rId4"/>
          <a:srcRect l="-1" r="27621"/>
          <a:stretch/>
        </p:blipFill>
        <p:spPr>
          <a:xfrm>
            <a:off x="9178925" y="1919346"/>
            <a:ext cx="2051050" cy="200208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819871" y="2544406"/>
            <a:ext cx="79819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5×5×13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=25×13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=325(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平方分米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露在外面的面积是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325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平方分米。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28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82.jpeg"/>
          <p:cNvPicPr/>
          <p:nvPr/>
        </p:nvPicPr>
        <p:blipFill rotWithShape="1">
          <a:blip r:embed="rId4"/>
          <a:srcRect r="59923"/>
          <a:stretch/>
        </p:blipFill>
        <p:spPr>
          <a:xfrm>
            <a:off x="9287178" y="1995908"/>
            <a:ext cx="1714197" cy="96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549" y="861094"/>
            <a:ext cx="1081087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个棱长都是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 cm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的正方体拼成一个长方体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这个长方体的表面积是多少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8×8×10=640(cm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这个长方体的表面积是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640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86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4"/>
            <a:ext cx="1081087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这个长方体的表面积比两个正方体表面积之和减少了多少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8×8×2=128(cm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这个长方体的表面积比两个正方体表面积之和减少了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128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82.jpeg"/>
          <p:cNvPicPr/>
          <p:nvPr/>
        </p:nvPicPr>
        <p:blipFill rotWithShape="1">
          <a:blip r:embed="rId4"/>
          <a:srcRect r="59923"/>
          <a:stretch/>
        </p:blipFill>
        <p:spPr>
          <a:xfrm>
            <a:off x="9553878" y="1933574"/>
            <a:ext cx="1714197" cy="9620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:a16="http://schemas.microsoft.com/office/drawing/2014/main" xmlns="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05460" y="1438275"/>
            <a:ext cx="11076940" cy="2069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个完全一样的正方体摆成一个长方体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这个长方体的表面积是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350 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原来每个正方体的表面积是多少平方厘米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8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556862" y="3067049"/>
            <a:ext cx="2857579" cy="10477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0671" y="3279152"/>
            <a:ext cx="921210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350÷14×6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=25×6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=150(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平方厘米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原来每个正方体的表面积是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平方厘米。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267</Words>
  <Application>Microsoft Office PowerPoint</Application>
  <PresentationFormat>自定义</PresentationFormat>
  <Paragraphs>63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方正大标宋_GBK</vt:lpstr>
      <vt:lpstr>Times New Roman</vt:lpstr>
      <vt:lpstr>Calibri</vt:lpstr>
      <vt:lpstr>方正小标宋_GBK</vt:lpstr>
      <vt:lpstr>方正大标宋简体</vt:lpstr>
      <vt:lpstr>微软雅黑</vt:lpstr>
      <vt:lpstr>汉仪雅酷黑 95W</vt:lpstr>
      <vt:lpstr>方正隶变_GBK</vt:lpstr>
      <vt:lpstr>方正黑体_GBK</vt:lpstr>
      <vt:lpstr>方正仿宋_GBK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2026-03-02T08:10:19Z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