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500" r:id="rId4"/>
    <p:sldId id="501" r:id="rId5"/>
    <p:sldId id="494" r:id="rId6"/>
    <p:sldId id="427" r:id="rId7"/>
  </p:sldIdLst>
  <p:sldSz cx="12192000" cy="6858000"/>
  <p:notesSz cx="6858000" cy="9144000"/>
  <p:embeddedFontLst>
    <p:embeddedFont>
      <p:font typeface="方正隶变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大标宋简体" panose="02010600030101010101" charset="-122"/>
      <p:regular r:id="rId17"/>
    </p:embeddedFont>
    <p:embeddedFont>
      <p:font typeface="方正小标宋_GBK" panose="03000509000000000000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练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习二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下面图形沿虚线折叠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能否围成立体图形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各能围成哪个立体图形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连一连。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:cm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48059" y="2590435"/>
            <a:ext cx="7558855" cy="3560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76063" y="4820620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根据展开图中的数据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分别在长方体和正方体上标出长方体的长、宽、高和正方体的棱长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58610" y="1155092"/>
            <a:ext cx="7558855" cy="3560200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727275" y="2484408"/>
            <a:ext cx="1742536" cy="112143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648974" y="2779295"/>
            <a:ext cx="3558111" cy="82654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4255643" y="353638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69433" y="395811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29048" y="427587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57479" y="358432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21277" y="399743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11795" y="424182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462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求出长方体的棱长总和及正方体的表面积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1101" y="1828799"/>
            <a:ext cx="1082615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(9+6+4)×4=19×4=76(cm)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5×5×6=150(cm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长方体的棱长总和是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76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cm;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正方体的表面积是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284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21065"/>
            <a:ext cx="11448032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健身中心新建一个游泳池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要在四壁和池底贴上瓷砖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贴瓷砖的面积是多少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3629" y="2803584"/>
            <a:ext cx="1122374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50×30+50×2.5×2+30×2.5×2=1500+250+150=1900(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贴瓷砖的面积是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1900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273</Words>
  <Application>Microsoft Office PowerPoint</Application>
  <PresentationFormat>宽屏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方正隶变_GBK</vt:lpstr>
      <vt:lpstr>汉仪雅酷黑 95W</vt:lpstr>
      <vt:lpstr>Times New Roman</vt:lpstr>
      <vt:lpstr>Calibri</vt:lpstr>
      <vt:lpstr>方正大标宋_GBK</vt:lpstr>
      <vt:lpstr>方正仿宋_GBK</vt:lpstr>
      <vt:lpstr>宋体</vt:lpstr>
      <vt:lpstr>微软雅黑</vt:lpstr>
      <vt:lpstr>方正大标宋简体</vt:lpstr>
      <vt:lpstr>Arial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2026-02-28T07:16:17Z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